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.xml" ContentType="application/inkml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5"/>
  </p:notesMasterIdLst>
  <p:sldIdLst>
    <p:sldId id="259" r:id="rId2"/>
    <p:sldId id="335" r:id="rId3"/>
    <p:sldId id="344" r:id="rId4"/>
    <p:sldId id="345" r:id="rId5"/>
    <p:sldId id="336" r:id="rId6"/>
    <p:sldId id="348" r:id="rId7"/>
    <p:sldId id="346" r:id="rId8"/>
    <p:sldId id="349" r:id="rId9"/>
    <p:sldId id="350" r:id="rId10"/>
    <p:sldId id="351" r:id="rId11"/>
    <p:sldId id="352" r:id="rId12"/>
    <p:sldId id="353" r:id="rId13"/>
    <p:sldId id="354" r:id="rId14"/>
    <p:sldId id="337" r:id="rId15"/>
    <p:sldId id="355" r:id="rId16"/>
    <p:sldId id="356" r:id="rId17"/>
    <p:sldId id="357" r:id="rId18"/>
    <p:sldId id="358" r:id="rId19"/>
    <p:sldId id="277" r:id="rId20"/>
    <p:sldId id="263" r:id="rId21"/>
    <p:sldId id="267" r:id="rId22"/>
    <p:sldId id="264" r:id="rId23"/>
    <p:sldId id="265" r:id="rId24"/>
    <p:sldId id="269" r:id="rId25"/>
    <p:sldId id="268" r:id="rId26"/>
    <p:sldId id="266" r:id="rId27"/>
    <p:sldId id="270" r:id="rId28"/>
    <p:sldId id="359" r:id="rId29"/>
    <p:sldId id="271" r:id="rId30"/>
    <p:sldId id="274" r:id="rId31"/>
    <p:sldId id="276" r:id="rId32"/>
    <p:sldId id="360" r:id="rId33"/>
    <p:sldId id="272" r:id="rId34"/>
  </p:sldIdLst>
  <p:sldSz cx="9144000" cy="6858000" type="screen4x3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chemeClr val="accent2"/>
        </a:solidFill>
        <a:effectLst/>
        <a:uFillTx/>
        <a:latin typeface="Arial"/>
        <a:ea typeface="Arial"/>
        <a:cs typeface="Arial"/>
        <a:sym typeface="Arial"/>
      </a:defRPr>
    </a:lvl1pPr>
    <a:lvl2pPr marL="0" marR="0" indent="457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chemeClr val="accent2"/>
        </a:solidFill>
        <a:effectLst/>
        <a:uFillTx/>
        <a:latin typeface="Arial"/>
        <a:ea typeface="Arial"/>
        <a:cs typeface="Arial"/>
        <a:sym typeface="Arial"/>
      </a:defRPr>
    </a:lvl2pPr>
    <a:lvl3pPr marL="0" marR="0" indent="914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chemeClr val="accent2"/>
        </a:solidFill>
        <a:effectLst/>
        <a:uFillTx/>
        <a:latin typeface="Arial"/>
        <a:ea typeface="Arial"/>
        <a:cs typeface="Arial"/>
        <a:sym typeface="Arial"/>
      </a:defRPr>
    </a:lvl3pPr>
    <a:lvl4pPr marL="0" marR="0" indent="1371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chemeClr val="accent2"/>
        </a:solidFill>
        <a:effectLst/>
        <a:uFillTx/>
        <a:latin typeface="Arial"/>
        <a:ea typeface="Arial"/>
        <a:cs typeface="Arial"/>
        <a:sym typeface="Arial"/>
      </a:defRPr>
    </a:lvl4pPr>
    <a:lvl5pPr marL="0" marR="0" indent="18288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chemeClr val="accent2"/>
        </a:solidFill>
        <a:effectLst/>
        <a:uFillTx/>
        <a:latin typeface="Arial"/>
        <a:ea typeface="Arial"/>
        <a:cs typeface="Arial"/>
        <a:sym typeface="Arial"/>
      </a:defRPr>
    </a:lvl5pPr>
    <a:lvl6pPr marL="0" marR="0" indent="22860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chemeClr val="accent2"/>
        </a:solidFill>
        <a:effectLst/>
        <a:uFillTx/>
        <a:latin typeface="Arial"/>
        <a:ea typeface="Arial"/>
        <a:cs typeface="Arial"/>
        <a:sym typeface="Arial"/>
      </a:defRPr>
    </a:lvl6pPr>
    <a:lvl7pPr marL="0" marR="0" indent="2743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chemeClr val="accent2"/>
        </a:solidFill>
        <a:effectLst/>
        <a:uFillTx/>
        <a:latin typeface="Arial"/>
        <a:ea typeface="Arial"/>
        <a:cs typeface="Arial"/>
        <a:sym typeface="Arial"/>
      </a:defRPr>
    </a:lvl7pPr>
    <a:lvl8pPr marL="0" marR="0" indent="3200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chemeClr val="accent2"/>
        </a:solidFill>
        <a:effectLst/>
        <a:uFillTx/>
        <a:latin typeface="Arial"/>
        <a:ea typeface="Arial"/>
        <a:cs typeface="Arial"/>
        <a:sym typeface="Arial"/>
      </a:defRPr>
    </a:lvl8pPr>
    <a:lvl9pPr marL="0" marR="0" indent="3657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chemeClr val="accent2"/>
        </a:solidFill>
        <a:effectLst/>
        <a:uFillTx/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j" initials="j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6708C9A-CB73-4719-997C-A39DC088F7AA}" v="5" dt="2023-10-24T12:51:49.957"/>
  </p1510:revLst>
</p1510:revInfo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Arial"/>
          <a:ea typeface="Arial"/>
          <a:cs typeface="Arial"/>
        </a:font>
        <a:schemeClr val="accent2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BDAE3"/>
          </a:solidFill>
        </a:fill>
      </a:tcStyle>
    </a:wholeTbl>
    <a:band2H>
      <a:tcTxStyle/>
      <a:tcStyle>
        <a:tcBdr/>
        <a:fill>
          <a:solidFill>
            <a:srgbClr val="E7EDF2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Arial"/>
          <a:ea typeface="Arial"/>
          <a:cs typeface="Arial"/>
        </a:font>
        <a:schemeClr val="accent2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E7F8"/>
          </a:solidFill>
        </a:fill>
      </a:tcStyle>
    </a:wholeTbl>
    <a:band2H>
      <a:tcTxStyle/>
      <a:tcStyle>
        <a:tcBdr/>
        <a:fill>
          <a:solidFill>
            <a:srgbClr val="E9F4FB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rial"/>
          <a:ea typeface="Arial"/>
          <a:cs typeface="Arial"/>
        </a:font>
        <a:schemeClr val="accent2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FF0CD"/>
          </a:solidFill>
        </a:fill>
      </a:tcStyle>
    </a:wholeTbl>
    <a:band2H>
      <a:tcTxStyle/>
      <a:tcStyle>
        <a:tcBdr/>
        <a:fill>
          <a:solidFill>
            <a:srgbClr val="F7F8E8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rial"/>
          <a:ea typeface="Arial"/>
          <a:cs typeface="Arial"/>
        </a:font>
        <a:schemeClr val="accent2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7E8E9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accent2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chemeClr val="accent2"/>
              </a:solidFill>
              <a:prstDash val="solid"/>
              <a:round/>
            </a:ln>
          </a:top>
          <a:bottom>
            <a:ln w="25400" cap="flat">
              <a:solidFill>
                <a:schemeClr val="accent2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chemeClr val="accent2"/>
              </a:solidFill>
              <a:prstDash val="solid"/>
              <a:round/>
            </a:ln>
          </a:top>
          <a:bottom>
            <a:ln w="25400" cap="flat">
              <a:solidFill>
                <a:schemeClr val="accent2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rial"/>
          <a:ea typeface="Arial"/>
          <a:cs typeface="Arial"/>
        </a:font>
        <a:schemeClr val="accent2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CCFD1"/>
          </a:solidFill>
        </a:fill>
      </a:tcStyle>
    </a:wholeTbl>
    <a:band2H>
      <a:tcTxStyle/>
      <a:tcStyle>
        <a:tcBdr/>
        <a:fill>
          <a:solidFill>
            <a:srgbClr val="E7E8E9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2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2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2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rial"/>
          <a:ea typeface="Arial"/>
          <a:cs typeface="Arial"/>
        </a:font>
        <a:schemeClr val="accent2"/>
      </a:tcTxStyle>
      <a:tcStyle>
        <a:tcBdr>
          <a:left>
            <a:ln w="12700" cap="flat">
              <a:solidFill>
                <a:schemeClr val="accent2"/>
              </a:solidFill>
              <a:prstDash val="solid"/>
              <a:round/>
            </a:ln>
          </a:left>
          <a:right>
            <a:ln w="12700" cap="flat">
              <a:solidFill>
                <a:schemeClr val="accent2"/>
              </a:solidFill>
              <a:prstDash val="solid"/>
              <a:round/>
            </a:ln>
          </a:right>
          <a:top>
            <a:ln w="12700" cap="flat">
              <a:solidFill>
                <a:schemeClr val="accent2"/>
              </a:solidFill>
              <a:prstDash val="solid"/>
              <a:round/>
            </a:ln>
          </a:top>
          <a:bottom>
            <a:ln w="12700" cap="flat">
              <a:solidFill>
                <a:schemeClr val="accent2"/>
              </a:solidFill>
              <a:prstDash val="solid"/>
              <a:round/>
            </a:ln>
          </a:bottom>
          <a:insideH>
            <a:ln w="12700" cap="flat">
              <a:solidFill>
                <a:schemeClr val="accent2"/>
              </a:solidFill>
              <a:prstDash val="solid"/>
              <a:round/>
            </a:ln>
          </a:insideH>
          <a:insideV>
            <a:ln w="12700" cap="flat">
              <a:solidFill>
                <a:schemeClr val="accent2"/>
              </a:solidFill>
              <a:prstDash val="solid"/>
              <a:round/>
            </a:ln>
          </a:insideV>
        </a:tcBdr>
        <a:fill>
          <a:solidFill>
            <a:schemeClr val="accent2">
              <a:alpha val="20000"/>
            </a:scheme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chemeClr val="accent2"/>
      </a:tcTxStyle>
      <a:tcStyle>
        <a:tcBdr>
          <a:left>
            <a:ln w="12700" cap="flat">
              <a:solidFill>
                <a:schemeClr val="accent2"/>
              </a:solidFill>
              <a:prstDash val="solid"/>
              <a:round/>
            </a:ln>
          </a:left>
          <a:right>
            <a:ln w="12700" cap="flat">
              <a:solidFill>
                <a:schemeClr val="accent2"/>
              </a:solidFill>
              <a:prstDash val="solid"/>
              <a:round/>
            </a:ln>
          </a:right>
          <a:top>
            <a:ln w="12700" cap="flat">
              <a:solidFill>
                <a:schemeClr val="accent2"/>
              </a:solidFill>
              <a:prstDash val="solid"/>
              <a:round/>
            </a:ln>
          </a:top>
          <a:bottom>
            <a:ln w="12700" cap="flat">
              <a:solidFill>
                <a:schemeClr val="accent2"/>
              </a:solidFill>
              <a:prstDash val="solid"/>
              <a:round/>
            </a:ln>
          </a:bottom>
          <a:insideH>
            <a:ln w="12700" cap="flat">
              <a:solidFill>
                <a:schemeClr val="accent2"/>
              </a:solidFill>
              <a:prstDash val="solid"/>
              <a:round/>
            </a:ln>
          </a:insideH>
          <a:insideV>
            <a:ln w="12700" cap="flat">
              <a:solidFill>
                <a:schemeClr val="accent2"/>
              </a:solidFill>
              <a:prstDash val="solid"/>
              <a:round/>
            </a:ln>
          </a:insideV>
        </a:tcBdr>
        <a:fill>
          <a:solidFill>
            <a:schemeClr val="accent2">
              <a:alpha val="20000"/>
            </a:schemeClr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accent2"/>
      </a:tcTxStyle>
      <a:tcStyle>
        <a:tcBdr>
          <a:left>
            <a:ln w="12700" cap="flat">
              <a:solidFill>
                <a:schemeClr val="accent2"/>
              </a:solidFill>
              <a:prstDash val="solid"/>
              <a:round/>
            </a:ln>
          </a:left>
          <a:right>
            <a:ln w="12700" cap="flat">
              <a:solidFill>
                <a:schemeClr val="accent2"/>
              </a:solidFill>
              <a:prstDash val="solid"/>
              <a:round/>
            </a:ln>
          </a:right>
          <a:top>
            <a:ln w="50800" cap="flat">
              <a:solidFill>
                <a:schemeClr val="accent2"/>
              </a:solidFill>
              <a:prstDash val="solid"/>
              <a:round/>
            </a:ln>
          </a:top>
          <a:bottom>
            <a:ln w="12700" cap="flat">
              <a:solidFill>
                <a:schemeClr val="accent2"/>
              </a:solidFill>
              <a:prstDash val="solid"/>
              <a:round/>
            </a:ln>
          </a:bottom>
          <a:insideH>
            <a:ln w="12700" cap="flat">
              <a:solidFill>
                <a:schemeClr val="accent2"/>
              </a:solidFill>
              <a:prstDash val="solid"/>
              <a:round/>
            </a:ln>
          </a:insideH>
          <a:insideV>
            <a:ln w="12700" cap="flat">
              <a:solidFill>
                <a:schemeClr val="accent2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Arial"/>
          <a:ea typeface="Arial"/>
          <a:cs typeface="Arial"/>
        </a:font>
        <a:schemeClr val="accent2"/>
      </a:tcTxStyle>
      <a:tcStyle>
        <a:tcBdr>
          <a:left>
            <a:ln w="12700" cap="flat">
              <a:solidFill>
                <a:schemeClr val="accent2"/>
              </a:solidFill>
              <a:prstDash val="solid"/>
              <a:round/>
            </a:ln>
          </a:left>
          <a:right>
            <a:ln w="12700" cap="flat">
              <a:solidFill>
                <a:schemeClr val="accent2"/>
              </a:solidFill>
              <a:prstDash val="solid"/>
              <a:round/>
            </a:ln>
          </a:right>
          <a:top>
            <a:ln w="12700" cap="flat">
              <a:solidFill>
                <a:schemeClr val="accent2"/>
              </a:solidFill>
              <a:prstDash val="solid"/>
              <a:round/>
            </a:ln>
          </a:top>
          <a:bottom>
            <a:ln w="25400" cap="flat">
              <a:solidFill>
                <a:schemeClr val="accent2"/>
              </a:solidFill>
              <a:prstDash val="solid"/>
              <a:round/>
            </a:ln>
          </a:bottom>
          <a:insideH>
            <a:ln w="12700" cap="flat">
              <a:solidFill>
                <a:schemeClr val="accent2"/>
              </a:solidFill>
              <a:prstDash val="solid"/>
              <a:round/>
            </a:ln>
          </a:insideH>
          <a:insideV>
            <a:ln w="12700" cap="flat">
              <a:solidFill>
                <a:schemeClr val="accent2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0764" autoAdjust="0"/>
  </p:normalViewPr>
  <p:slideViewPr>
    <p:cSldViewPr snapToGrid="0">
      <p:cViewPr>
        <p:scale>
          <a:sx n="92" d="100"/>
          <a:sy n="92" d="100"/>
        </p:scale>
        <p:origin x="1108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rno Gaelens" userId="b33a77c6d711a1a8" providerId="LiveId" clId="{76708C9A-CB73-4719-997C-A39DC088F7AA}"/>
    <pc:docChg chg="custSel modSld sldOrd">
      <pc:chgData name="Arno Gaelens" userId="b33a77c6d711a1a8" providerId="LiveId" clId="{76708C9A-CB73-4719-997C-A39DC088F7AA}" dt="2023-10-24T12:51:49.957" v="209"/>
      <pc:docMkLst>
        <pc:docMk/>
      </pc:docMkLst>
      <pc:sldChg chg="ord">
        <pc:chgData name="Arno Gaelens" userId="b33a77c6d711a1a8" providerId="LiveId" clId="{76708C9A-CB73-4719-997C-A39DC088F7AA}" dt="2023-10-24T12:14:26.944" v="131"/>
        <pc:sldMkLst>
          <pc:docMk/>
          <pc:sldMk cId="1011613828" sldId="263"/>
        </pc:sldMkLst>
      </pc:sldChg>
      <pc:sldChg chg="addSp delSp modSp mod">
        <pc:chgData name="Arno Gaelens" userId="b33a77c6d711a1a8" providerId="LiveId" clId="{76708C9A-CB73-4719-997C-A39DC088F7AA}" dt="2023-10-24T12:51:49.957" v="209"/>
        <pc:sldMkLst>
          <pc:docMk/>
          <pc:sldMk cId="1983097987" sldId="266"/>
        </pc:sldMkLst>
        <pc:grpChg chg="del mod">
          <ac:chgData name="Arno Gaelens" userId="b33a77c6d711a1a8" providerId="LiveId" clId="{76708C9A-CB73-4719-997C-A39DC088F7AA}" dt="2023-10-24T12:51:47.825" v="203"/>
          <ac:grpSpMkLst>
            <pc:docMk/>
            <pc:sldMk cId="1983097987" sldId="266"/>
            <ac:grpSpMk id="6" creationId="{5360C7CC-F767-69A9-9CC0-489B52216FAA}"/>
          </ac:grpSpMkLst>
        </pc:grpChg>
        <pc:grpChg chg="del mod">
          <ac:chgData name="Arno Gaelens" userId="b33a77c6d711a1a8" providerId="LiveId" clId="{76708C9A-CB73-4719-997C-A39DC088F7AA}" dt="2023-10-24T12:51:49.957" v="209"/>
          <ac:grpSpMkLst>
            <pc:docMk/>
            <pc:sldMk cId="1983097987" sldId="266"/>
            <ac:grpSpMk id="13" creationId="{CD821063-3C78-9486-2858-3B4FE6837EFE}"/>
          </ac:grpSpMkLst>
        </pc:grpChg>
        <pc:grpChg chg="mod">
          <ac:chgData name="Arno Gaelens" userId="b33a77c6d711a1a8" providerId="LiveId" clId="{76708C9A-CB73-4719-997C-A39DC088F7AA}" dt="2023-10-24T12:51:49.957" v="209"/>
          <ac:grpSpMkLst>
            <pc:docMk/>
            <pc:sldMk cId="1983097987" sldId="266"/>
            <ac:grpSpMk id="19" creationId="{709A6797-C2E5-F428-D0D1-EB30BDE9091A}"/>
          </ac:grpSpMkLst>
        </pc:grpChg>
        <pc:inkChg chg="add mod">
          <ac:chgData name="Arno Gaelens" userId="b33a77c6d711a1a8" providerId="LiveId" clId="{76708C9A-CB73-4719-997C-A39DC088F7AA}" dt="2023-10-24T12:51:49.957" v="209"/>
          <ac:inkMkLst>
            <pc:docMk/>
            <pc:sldMk cId="1983097987" sldId="266"/>
            <ac:inkMk id="3" creationId="{0791DB2A-C8D5-BC1E-C5FF-DED8034FBE2B}"/>
          </ac:inkMkLst>
        </pc:inkChg>
        <pc:inkChg chg="add mod">
          <ac:chgData name="Arno Gaelens" userId="b33a77c6d711a1a8" providerId="LiveId" clId="{76708C9A-CB73-4719-997C-A39DC088F7AA}" dt="2023-10-24T12:51:49.957" v="209"/>
          <ac:inkMkLst>
            <pc:docMk/>
            <pc:sldMk cId="1983097987" sldId="266"/>
            <ac:inkMk id="5" creationId="{7750B5CB-2AC7-3106-9FE6-8A252076838E}"/>
          </ac:inkMkLst>
        </pc:inkChg>
        <pc:inkChg chg="add mod">
          <ac:chgData name="Arno Gaelens" userId="b33a77c6d711a1a8" providerId="LiveId" clId="{76708C9A-CB73-4719-997C-A39DC088F7AA}" dt="2023-10-24T12:51:49.957" v="209"/>
          <ac:inkMkLst>
            <pc:docMk/>
            <pc:sldMk cId="1983097987" sldId="266"/>
            <ac:inkMk id="7" creationId="{866DDCFC-EBAE-9AF2-8FEE-A8B10D3A9A13}"/>
          </ac:inkMkLst>
        </pc:inkChg>
        <pc:inkChg chg="add mod">
          <ac:chgData name="Arno Gaelens" userId="b33a77c6d711a1a8" providerId="LiveId" clId="{76708C9A-CB73-4719-997C-A39DC088F7AA}" dt="2023-10-24T12:51:49.957" v="209"/>
          <ac:inkMkLst>
            <pc:docMk/>
            <pc:sldMk cId="1983097987" sldId="266"/>
            <ac:inkMk id="8" creationId="{B21241B2-9740-C3A6-52DE-674546669F03}"/>
          </ac:inkMkLst>
        </pc:inkChg>
        <pc:inkChg chg="add mod">
          <ac:chgData name="Arno Gaelens" userId="b33a77c6d711a1a8" providerId="LiveId" clId="{76708C9A-CB73-4719-997C-A39DC088F7AA}" dt="2023-10-24T12:51:49.957" v="209"/>
          <ac:inkMkLst>
            <pc:docMk/>
            <pc:sldMk cId="1983097987" sldId="266"/>
            <ac:inkMk id="9" creationId="{CE165E72-2078-CC36-B9DA-ABF35B85E612}"/>
          </ac:inkMkLst>
        </pc:inkChg>
        <pc:inkChg chg="add mod">
          <ac:chgData name="Arno Gaelens" userId="b33a77c6d711a1a8" providerId="LiveId" clId="{76708C9A-CB73-4719-997C-A39DC088F7AA}" dt="2023-10-24T12:51:49.957" v="209"/>
          <ac:inkMkLst>
            <pc:docMk/>
            <pc:sldMk cId="1983097987" sldId="266"/>
            <ac:inkMk id="10" creationId="{6173F0CE-4032-08E2-D2CC-5DC94BEA5F40}"/>
          </ac:inkMkLst>
        </pc:inkChg>
        <pc:inkChg chg="add mod">
          <ac:chgData name="Arno Gaelens" userId="b33a77c6d711a1a8" providerId="LiveId" clId="{76708C9A-CB73-4719-997C-A39DC088F7AA}" dt="2023-10-24T12:51:49.957" v="209"/>
          <ac:inkMkLst>
            <pc:docMk/>
            <pc:sldMk cId="1983097987" sldId="266"/>
            <ac:inkMk id="11" creationId="{8D1B3C7C-E17B-ED94-FF9B-724499200DE7}"/>
          </ac:inkMkLst>
        </pc:inkChg>
        <pc:inkChg chg="add mod">
          <ac:chgData name="Arno Gaelens" userId="b33a77c6d711a1a8" providerId="LiveId" clId="{76708C9A-CB73-4719-997C-A39DC088F7AA}" dt="2023-10-24T12:51:49.957" v="209"/>
          <ac:inkMkLst>
            <pc:docMk/>
            <pc:sldMk cId="1983097987" sldId="266"/>
            <ac:inkMk id="12" creationId="{1AC39569-D2FA-C435-1F62-FDB47E75E866}"/>
          </ac:inkMkLst>
        </pc:inkChg>
        <pc:inkChg chg="add mod">
          <ac:chgData name="Arno Gaelens" userId="b33a77c6d711a1a8" providerId="LiveId" clId="{76708C9A-CB73-4719-997C-A39DC088F7AA}" dt="2023-10-24T12:51:49.957" v="209"/>
          <ac:inkMkLst>
            <pc:docMk/>
            <pc:sldMk cId="1983097987" sldId="266"/>
            <ac:inkMk id="14" creationId="{723E7D42-61CD-E673-0720-A93301695A5D}"/>
          </ac:inkMkLst>
        </pc:inkChg>
        <pc:inkChg chg="add mod">
          <ac:chgData name="Arno Gaelens" userId="b33a77c6d711a1a8" providerId="LiveId" clId="{76708C9A-CB73-4719-997C-A39DC088F7AA}" dt="2023-10-24T12:51:49.957" v="209"/>
          <ac:inkMkLst>
            <pc:docMk/>
            <pc:sldMk cId="1983097987" sldId="266"/>
            <ac:inkMk id="15" creationId="{68DD7AD6-D329-F031-B93C-D6F7A6113445}"/>
          </ac:inkMkLst>
        </pc:inkChg>
        <pc:inkChg chg="add mod">
          <ac:chgData name="Arno Gaelens" userId="b33a77c6d711a1a8" providerId="LiveId" clId="{76708C9A-CB73-4719-997C-A39DC088F7AA}" dt="2023-10-24T12:51:49.957" v="209"/>
          <ac:inkMkLst>
            <pc:docMk/>
            <pc:sldMk cId="1983097987" sldId="266"/>
            <ac:inkMk id="16" creationId="{9CB283CF-BDD4-5E5B-2E1D-1C56D1F94258}"/>
          </ac:inkMkLst>
        </pc:inkChg>
        <pc:inkChg chg="add mod">
          <ac:chgData name="Arno Gaelens" userId="b33a77c6d711a1a8" providerId="LiveId" clId="{76708C9A-CB73-4719-997C-A39DC088F7AA}" dt="2023-10-24T12:51:49.957" v="209"/>
          <ac:inkMkLst>
            <pc:docMk/>
            <pc:sldMk cId="1983097987" sldId="266"/>
            <ac:inkMk id="17" creationId="{5A6F1562-8FB0-FCC3-CC95-6F02F1979FF4}"/>
          </ac:inkMkLst>
        </pc:inkChg>
        <pc:inkChg chg="add mod">
          <ac:chgData name="Arno Gaelens" userId="b33a77c6d711a1a8" providerId="LiveId" clId="{76708C9A-CB73-4719-997C-A39DC088F7AA}" dt="2023-10-24T12:51:49.957" v="209"/>
          <ac:inkMkLst>
            <pc:docMk/>
            <pc:sldMk cId="1983097987" sldId="266"/>
            <ac:inkMk id="18" creationId="{52991D0F-B9CE-03B5-54A7-2431FCF4BB0B}"/>
          </ac:inkMkLst>
        </pc:inkChg>
      </pc:sldChg>
      <pc:sldChg chg="modNotesTx">
        <pc:chgData name="Arno Gaelens" userId="b33a77c6d711a1a8" providerId="LiveId" clId="{76708C9A-CB73-4719-997C-A39DC088F7AA}" dt="2023-10-24T12:35:44.880" v="193" actId="20577"/>
        <pc:sldMkLst>
          <pc:docMk/>
          <pc:sldMk cId="58569827" sldId="269"/>
        </pc:sldMkLst>
      </pc:sldChg>
      <pc:sldChg chg="modSp mod">
        <pc:chgData name="Arno Gaelens" userId="b33a77c6d711a1a8" providerId="LiveId" clId="{76708C9A-CB73-4719-997C-A39DC088F7AA}" dt="2023-10-24T11:36:26.690" v="0" actId="1076"/>
        <pc:sldMkLst>
          <pc:docMk/>
          <pc:sldMk cId="2456590854" sldId="344"/>
        </pc:sldMkLst>
        <pc:picChg chg="mod">
          <ac:chgData name="Arno Gaelens" userId="b33a77c6d711a1a8" providerId="LiveId" clId="{76708C9A-CB73-4719-997C-A39DC088F7AA}" dt="2023-10-24T11:36:26.690" v="0" actId="1076"/>
          <ac:picMkLst>
            <pc:docMk/>
            <pc:sldMk cId="2456590854" sldId="344"/>
            <ac:picMk id="7" creationId="{FE8501D4-6C53-4F07-BCFB-E60B583F3D7C}"/>
          </ac:picMkLst>
        </pc:picChg>
      </pc:sldChg>
      <pc:sldChg chg="modNotesTx">
        <pc:chgData name="Arno Gaelens" userId="b33a77c6d711a1a8" providerId="LiveId" clId="{76708C9A-CB73-4719-997C-A39DC088F7AA}" dt="2023-10-24T11:51:01.569" v="62" actId="20577"/>
        <pc:sldMkLst>
          <pc:docMk/>
          <pc:sldMk cId="966231313" sldId="349"/>
        </pc:sldMkLst>
      </pc:sldChg>
      <pc:sldChg chg="modNotesTx">
        <pc:chgData name="Arno Gaelens" userId="b33a77c6d711a1a8" providerId="LiveId" clId="{76708C9A-CB73-4719-997C-A39DC088F7AA}" dt="2023-10-24T11:57:52.666" v="126" actId="20577"/>
        <pc:sldMkLst>
          <pc:docMk/>
          <pc:sldMk cId="2496043668" sldId="353"/>
        </pc:sldMkLst>
      </pc:sldChg>
      <pc:sldChg chg="addSp delSp mod">
        <pc:chgData name="Arno Gaelens" userId="b33a77c6d711a1a8" providerId="LiveId" clId="{76708C9A-CB73-4719-997C-A39DC088F7AA}" dt="2023-10-24T12:01:27.872" v="129" actId="9405"/>
        <pc:sldMkLst>
          <pc:docMk/>
          <pc:sldMk cId="1022582786" sldId="354"/>
        </pc:sldMkLst>
        <pc:spChg chg="add del">
          <ac:chgData name="Arno Gaelens" userId="b33a77c6d711a1a8" providerId="LiveId" clId="{76708C9A-CB73-4719-997C-A39DC088F7AA}" dt="2023-10-24T12:00:51.660" v="128"/>
          <ac:spMkLst>
            <pc:docMk/>
            <pc:sldMk cId="1022582786" sldId="354"/>
            <ac:spMk id="8" creationId="{5320D34C-121C-7F62-70F0-27AECAB823A9}"/>
          </ac:spMkLst>
        </pc:spChg>
        <pc:inkChg chg="add">
          <ac:chgData name="Arno Gaelens" userId="b33a77c6d711a1a8" providerId="LiveId" clId="{76708C9A-CB73-4719-997C-A39DC088F7AA}" dt="2023-10-24T12:01:27.872" v="129" actId="9405"/>
          <ac:inkMkLst>
            <pc:docMk/>
            <pc:sldMk cId="1022582786" sldId="354"/>
            <ac:inkMk id="10" creationId="{98C31AAA-A8D6-9651-46E3-60A214EACFD9}"/>
          </ac:inkMkLst>
        </pc:inkChg>
      </pc:sldChg>
    </pc:docChg>
  </pc:docChgLst>
  <pc:docChgLst>
    <pc:chgData name="Vincent Naessens" userId="8fc6a59d-339b-4f83-ab46-35dda2ba1418" providerId="ADAL" clId="{ED45D7D4-4404-4E4E-9175-67912F408F9E}"/>
    <pc:docChg chg="modSld">
      <pc:chgData name="Vincent Naessens" userId="8fc6a59d-339b-4f83-ab46-35dda2ba1418" providerId="ADAL" clId="{ED45D7D4-4404-4E4E-9175-67912F408F9E}" dt="2022-09-20T12:23:02.957" v="14"/>
      <pc:docMkLst>
        <pc:docMk/>
      </pc:docMkLst>
      <pc:sldChg chg="addSp delSp mod">
        <pc:chgData name="Vincent Naessens" userId="8fc6a59d-339b-4f83-ab46-35dda2ba1418" providerId="ADAL" clId="{ED45D7D4-4404-4E4E-9175-67912F408F9E}" dt="2022-09-20T12:23:02.957" v="14"/>
        <pc:sldMkLst>
          <pc:docMk/>
          <pc:sldMk cId="3865394908" sldId="336"/>
        </pc:sldMkLst>
        <pc:inkChg chg="add">
          <ac:chgData name="Vincent Naessens" userId="8fc6a59d-339b-4f83-ab46-35dda2ba1418" providerId="ADAL" clId="{ED45D7D4-4404-4E4E-9175-67912F408F9E}" dt="2022-09-20T12:22:41.324" v="0" actId="9405"/>
          <ac:inkMkLst>
            <pc:docMk/>
            <pc:sldMk cId="3865394908" sldId="336"/>
            <ac:inkMk id="3" creationId="{91D8E5DC-5BED-C01F-B7A1-B20CDB6543E1}"/>
          </ac:inkMkLst>
        </pc:inkChg>
        <pc:inkChg chg="add">
          <ac:chgData name="Vincent Naessens" userId="8fc6a59d-339b-4f83-ab46-35dda2ba1418" providerId="ADAL" clId="{ED45D7D4-4404-4E4E-9175-67912F408F9E}" dt="2022-09-20T12:22:41.687" v="1" actId="9405"/>
          <ac:inkMkLst>
            <pc:docMk/>
            <pc:sldMk cId="3865394908" sldId="336"/>
            <ac:inkMk id="4" creationId="{03A0DAAC-B097-CFB1-768A-4031AA077ADA}"/>
          </ac:inkMkLst>
        </pc:inkChg>
        <pc:inkChg chg="add">
          <ac:chgData name="Vincent Naessens" userId="8fc6a59d-339b-4f83-ab46-35dda2ba1418" providerId="ADAL" clId="{ED45D7D4-4404-4E4E-9175-67912F408F9E}" dt="2022-09-20T12:22:42.171" v="2" actId="9405"/>
          <ac:inkMkLst>
            <pc:docMk/>
            <pc:sldMk cId="3865394908" sldId="336"/>
            <ac:inkMk id="5" creationId="{EF9B06C5-C30D-ACCE-3AD0-0313D1140654}"/>
          </ac:inkMkLst>
        </pc:inkChg>
        <pc:inkChg chg="add">
          <ac:chgData name="Vincent Naessens" userId="8fc6a59d-339b-4f83-ab46-35dda2ba1418" providerId="ADAL" clId="{ED45D7D4-4404-4E4E-9175-67912F408F9E}" dt="2022-09-20T12:22:42.524" v="3" actId="9405"/>
          <ac:inkMkLst>
            <pc:docMk/>
            <pc:sldMk cId="3865394908" sldId="336"/>
            <ac:inkMk id="7" creationId="{C2B63E37-88A6-C993-C0C1-7BEEC3985653}"/>
          </ac:inkMkLst>
        </pc:inkChg>
        <pc:inkChg chg="add">
          <ac:chgData name="Vincent Naessens" userId="8fc6a59d-339b-4f83-ab46-35dda2ba1418" providerId="ADAL" clId="{ED45D7D4-4404-4E4E-9175-67912F408F9E}" dt="2022-09-20T12:22:43.026" v="4" actId="9405"/>
          <ac:inkMkLst>
            <pc:docMk/>
            <pc:sldMk cId="3865394908" sldId="336"/>
            <ac:inkMk id="9" creationId="{C55213F2-315F-B6AA-2F0D-5CC5D1D6FA92}"/>
          </ac:inkMkLst>
        </pc:inkChg>
        <pc:inkChg chg="add del">
          <ac:chgData name="Vincent Naessens" userId="8fc6a59d-339b-4f83-ab46-35dda2ba1418" providerId="ADAL" clId="{ED45D7D4-4404-4E4E-9175-67912F408F9E}" dt="2022-09-20T12:22:50.857" v="8"/>
          <ac:inkMkLst>
            <pc:docMk/>
            <pc:sldMk cId="3865394908" sldId="336"/>
            <ac:inkMk id="10" creationId="{B633B5FF-A334-A849-B487-6F18ED6E54FC}"/>
          </ac:inkMkLst>
        </pc:inkChg>
        <pc:inkChg chg="add">
          <ac:chgData name="Vincent Naessens" userId="8fc6a59d-339b-4f83-ab46-35dda2ba1418" providerId="ADAL" clId="{ED45D7D4-4404-4E4E-9175-67912F408F9E}" dt="2022-09-20T12:22:49.078" v="6" actId="9405"/>
          <ac:inkMkLst>
            <pc:docMk/>
            <pc:sldMk cId="3865394908" sldId="336"/>
            <ac:inkMk id="13" creationId="{D336AC65-6049-4C5E-D3B2-5D18A9A150ED}"/>
          </ac:inkMkLst>
        </pc:inkChg>
        <pc:inkChg chg="add">
          <ac:chgData name="Vincent Naessens" userId="8fc6a59d-339b-4f83-ab46-35dda2ba1418" providerId="ADAL" clId="{ED45D7D4-4404-4E4E-9175-67912F408F9E}" dt="2022-09-20T12:22:49.420" v="7" actId="9405"/>
          <ac:inkMkLst>
            <pc:docMk/>
            <pc:sldMk cId="3865394908" sldId="336"/>
            <ac:inkMk id="14" creationId="{8F76189E-415A-916D-5D5B-0DD9580CF4EE}"/>
          </ac:inkMkLst>
        </pc:inkChg>
        <pc:inkChg chg="add">
          <ac:chgData name="Vincent Naessens" userId="8fc6a59d-339b-4f83-ab46-35dda2ba1418" providerId="ADAL" clId="{ED45D7D4-4404-4E4E-9175-67912F408F9E}" dt="2022-09-20T12:22:58.053" v="9" actId="9405"/>
          <ac:inkMkLst>
            <pc:docMk/>
            <pc:sldMk cId="3865394908" sldId="336"/>
            <ac:inkMk id="15" creationId="{25FEF15C-6231-C393-0E00-FEAA0CDBC798}"/>
          </ac:inkMkLst>
        </pc:inkChg>
        <pc:inkChg chg="add">
          <ac:chgData name="Vincent Naessens" userId="8fc6a59d-339b-4f83-ab46-35dda2ba1418" providerId="ADAL" clId="{ED45D7D4-4404-4E4E-9175-67912F408F9E}" dt="2022-09-20T12:22:58.393" v="10" actId="9405"/>
          <ac:inkMkLst>
            <pc:docMk/>
            <pc:sldMk cId="3865394908" sldId="336"/>
            <ac:inkMk id="16" creationId="{A6F4363B-07A4-05F2-5EB0-933560A0A604}"/>
          </ac:inkMkLst>
        </pc:inkChg>
        <pc:inkChg chg="add">
          <ac:chgData name="Vincent Naessens" userId="8fc6a59d-339b-4f83-ab46-35dda2ba1418" providerId="ADAL" clId="{ED45D7D4-4404-4E4E-9175-67912F408F9E}" dt="2022-09-20T12:22:58.737" v="11" actId="9405"/>
          <ac:inkMkLst>
            <pc:docMk/>
            <pc:sldMk cId="3865394908" sldId="336"/>
            <ac:inkMk id="17" creationId="{22ACB69F-1D0C-EDAC-DDB8-3214D4F8C157}"/>
          </ac:inkMkLst>
        </pc:inkChg>
        <pc:inkChg chg="add">
          <ac:chgData name="Vincent Naessens" userId="8fc6a59d-339b-4f83-ab46-35dda2ba1418" providerId="ADAL" clId="{ED45D7D4-4404-4E4E-9175-67912F408F9E}" dt="2022-09-20T12:22:59.093" v="12" actId="9405"/>
          <ac:inkMkLst>
            <pc:docMk/>
            <pc:sldMk cId="3865394908" sldId="336"/>
            <ac:inkMk id="18" creationId="{425C29EA-30C8-0A5F-3901-92D385A2B615}"/>
          </ac:inkMkLst>
        </pc:inkChg>
        <pc:inkChg chg="add del">
          <ac:chgData name="Vincent Naessens" userId="8fc6a59d-339b-4f83-ab46-35dda2ba1418" providerId="ADAL" clId="{ED45D7D4-4404-4E4E-9175-67912F408F9E}" dt="2022-09-20T12:23:02.957" v="14"/>
          <ac:inkMkLst>
            <pc:docMk/>
            <pc:sldMk cId="3865394908" sldId="336"/>
            <ac:inkMk id="19" creationId="{8264B0A2-93AF-A71B-FF56-767C74F53F03}"/>
          </ac:inkMkLst>
        </pc:ink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24T12:01:27.85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0 718,'200'9,"-195"-9,215 22,410 71,8 22,-192-33,2627 387,-2357-395,-3-49,-563-28,211 2,-310 7,0 2,69 19,-38-7,848 209,-523-132,4-34,446-29,3-53,-331 4,-31 0,63-2,1 22,564 96,-87 39,-585-90,566-10,-116-41,186-2,-540-40,-321 16,172-26,-302 39,2 3,122 4,-102 7,144 5,-99 21,5-1,-60-21,1-4,-1-6,1-5,130-29,424-146,-27 11,5 48,-481 96,319-38,-318 49,254-43,-180 20,-133 22,2 4,117-3,5 22,-382 2,-506 60,406-34,-1089 156,465-89,634-91,-402-41,-236-108,555 75,-661-129,755 151,3-11,-431-166,598 198,-2 2,0 4,-72-12,-753-179,778 181,-131-36,-398-99,-10 47,-544 43,911 76,-1995-2,1235-38,97 2,194 18,-157-2,31-23,552 7,-695-55,559 80,1 20,-637 94,-155 115,854-125,260-58,-99 4,63-14,-124 48,225-56,-18 6,82-20,0 1,1 0,0 0,-1 1,2 1,-1-1,-8 9,-23 22,-37 44,51-47,0 2,2 0,-26 54,48-85,0-1,1 0,-1 1,1-1,0 1,0-1,0 1,0-1,1 1,0 0,-1-1,1 1,0 0,1-1,-1 1,2 4,-1-5,1 0,-1 0,1 0,0-1,0 1,0 0,0-1,0 1,0-1,1 0,-1 0,1 0,0 0,-1 0,1-1,0 1,0-1,5 2,100 33,-32-13,-16-4,1-3,1-3,78 7,193-7,396-69,-544 33,240-27,917-139,-505 95,-515 65,-179 15,215-26,166-37,-124 44,-198 21,561-10,2 44,145 62,-431-32,-301-36,214 24,989 89,-664-69,-446-35,9-4,91 9,231 54,117 24,4-32,-419-36,-37-3,-53-21,-110-9,-83-5,109 12,-120-13,27 7,-36-8,0 1,0-1,-1 0,1 0,0 1,0-1,-1 1,1-1,0 0,-1 1,1-1,0 1,-1 0,1-1,-1 1,1-1,-1 1,1 0,-1-1,0 1,1 0,-1 0,0-1,1 1,-1 0,0 0,0 0,0-1,0 1,0 0,0 0,0 0,0 0,0-1,0 1,0 0,-1 1,0 0,0-1,0 1,0-1,0 1,0-1,0 1,-1-1,1 0,-1 0,1 1,-1-1,1 0,-1-1,0 1,1 0,-1 0,-2 0,-38 9,32-8,-436 62,384-56,-811 63,664-67,-1-10,-248-39,128-24,5-21,170 45,-531-117,-66 54,14 11,12-54,386 60,-253-62,395 111,-206-16,-170 31,1 31,283 0,-1696 1,1237-6,-31 44,407 3,172-19,-167 40,7 27,-3 0,-5-27,292-60,53-6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2:51:47.82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146 248 24575,'-5'15'0,"-4"27"0,2 1 0,1 0 0,1 46 0,2-27 0,-45 784 0,32-553 0,14-266 0,2-24 0,1-18 0,1-640 0,-37-2 0,30 589 0,-1-12 0,5-89 0,1 164 0,0-1 0,0 1 0,1-1 0,0 1 0,0 0 0,1-1 0,-1 1 0,3-5 0,-3 9 0,0 0 0,-1 0 0,1 0 0,0 0 0,-1 0 0,1 1 0,0-1 0,0 0 0,0 1 0,-1-1 0,1 0 0,0 1 0,0-1 0,0 1 0,0-1 0,0 1 0,2-1 0,-1 1 0,0 0 0,0 0 0,1 0 0,-1 0 0,0 0 0,0 1 0,0-1 0,0 1 0,0-1 0,0 1 0,4 1 0,27 15 0,0 1 0,31 23 0,10 5 0,-17-12 40,2-4 0,81 31 0,-115-52-205,0-1 0,1-1 0,0-2 0,0 0 0,0-2 0,0 0 0,1-2 0,44-4 0,-21-6-6661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2:51:48.18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2 24575,'0'0'0,"23"-1"0,31 1 0,30 0 0,18 1 0,9 3 0,-4 4 0,-21 1 0,-24-2 0,-23-2 0,-19-2-8191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2:51:48.55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24575,'0'0'0,"9"16"0,24 18 0,43 11 0,47 1 0,45-12 0,36-22 0,21-25 0,-27-10 0,-48-2 0,-48 3 0,-43 6-8191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2:51:48.96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48 11 24575,'5'21'0,"59"341"0,-33-165 0,-30-193 0,71 382 0,-44-262 0,47 127 0,-52-196 0,-16-43 0,-5-17 0,-8-25 0,-114-378 0,31 113 0,76 251 0,-57-214 0,20 1 0,49 250 0,-1-2 0,0-1 0,1 1 0,0-1 0,1 0 0,0 1 0,1-1 0,0 0 0,4-19 0,-5 29 0,0-1 0,1 0 0,-1 1 0,0-1 0,1 0 0,-1 1 0,0-1 0,1 0 0,-1 1 0,1-1 0,-1 1 0,1-1 0,-1 1 0,1-1 0,0 1 0,-1-1 0,1 1 0,-1-1 0,1 1 0,0 0 0,0-1 0,-1 1 0,1 0 0,0 0 0,-1 0 0,1-1 0,0 1 0,0 0 0,-1 0 0,1 0 0,0 0 0,0 0 0,0 0 0,-1 1 0,1-1 0,1 0 0,2 2 0,0 0 0,-1 0 0,1 0 0,-1 0 0,1 0 0,3 4 0,31 29 0,-2 1 0,-1 2 0,43 60 0,-44-55 0,80 106 0,167 199 0,-243-308 0,1-2 0,2-2 0,1-1 0,2-2 0,1-2 0,51 25 0,-53-37-1365,-16-12-5461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2:51:49.32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 0 24575,'0'0'0,"-1"14"0,2 29 0,7 47 0,8 55 0,5 50 0,5 34 0,1 14-779,-1-6 779,-2-21 0,-6-48 0,-5-52 0,-6-46 0,-3-35-7412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2:51:42.80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292 256 24575,'6'21'0,"7"37"0,11 107 0,-11 64 0,-10-168 0,7 658 0,-10-695 0,1-15 0,-1 0 0,-1-1 0,1 1 0,-2-1 0,1 1 0,-4 12 0,5-20 0,0-1 0,0 0 0,0 0 0,-1 0 0,1 0 0,0 1 0,0-1 0,0 0 0,0 0 0,0 0 0,0 0 0,0 1 0,0-1 0,0 0 0,-1 0 0,1 0 0,0 0 0,0 0 0,0 0 0,0 1 0,0-1 0,-1 0 0,1 0 0,0 0 0,0 0 0,0 0 0,-1 0 0,1 0 0,0 0 0,0 0 0,0 0 0,0 0 0,-1 0 0,1 0 0,0 0 0,0 0 0,0 0 0,-1 0 0,1 0 0,0 0 0,0 0 0,0 0 0,0 0 0,-1 0 0,1 0 0,0-1 0,0 1 0,0 0 0,0 0 0,0 0 0,-1 0 0,1 0 0,0 0 0,0-1 0,0 1 0,0 0 0,0 0 0,0 0 0,0 0 0,-1 0 0,1-1 0,0 1 0,0 0 0,0 0 0,0 0 0,0-1 0,0 1 0,0 0 0,-4-10 0,-1 0 0,2 0 0,-1 0 0,-2-20 0,0 4 0,-134-461 0,30 110 0,60 171 0,43 171 0,2-1 0,2 0 0,2-65 0,2 90 0,0-1 0,1 1 0,0 0 0,0 0 0,2 0 0,-1 1 0,1-1 0,1 1 0,0 0 0,0 0 0,10-13 0,-9 16 0,0 0 0,1 0 0,0 0 0,0 1 0,0 1 0,1-1 0,0 1 0,0 0 0,0 1 0,0 0 0,1 0 0,0 1 0,18-5 0,-2 3 0,1 2 0,-1 0 0,1 2 0,0 1 0,0 1 0,31 5 0,153 37 0,-58 0 0,259 111 0,-315-113-1365,-14-8-5461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2:51:43.73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14 24575,'0'0'0,"0"0"0,13-3 0,17-2 0,25 1 0,25 2 0,23 6 0,22 8 0,-11 2 0,-24-2 0,-27-2 0,-26-3-8191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2:51:44.30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24 24575,'0'0'0,"18"-4"0,23-1 0,29-2 0,30 2 0,33 3 0,-7 2-8191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2:51:45.01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24575,'0'0'0,"4"15"0,7 23 0,13 35 0,11 33 0,14 30 0,19 25 0,21 18 0,14 7 0,-8-28-8191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2:51:45.41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1311 0 24575,'0'0'0,"-14"8"0,-26 21 0,-31 44 0,-24 49 0,-20 43 0,-12 30 0,-10 14-841,-2 0 841,3-12 0,10-17 0,14-21 0,25-38 0,28-38 0,23-34 0,19-26-7350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2:51:46.01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2049 24575,'0'-17'0,"0"11"0,11-74 0,3 1 0,30-97 0,-35 143 0,329-1083 0,-327 1083 0,54-159 0,-45 140 0,43-76 0,-56 114 0,1 1 0,1 0 0,0 1 0,1 0 0,0 0 0,1 1 0,13-10 0,-20 17 0,0 1 0,0 0 0,0 1 0,1-1 0,-1 1 0,1 0 0,0 0 0,0 0 0,-1 1 0,1 0 0,0 0 0,0 0 0,0 0 0,1 1 0,-1 0 0,0 0 0,0 0 0,0 1 0,0-1 0,0 1 0,0 0 0,0 1 0,0-1 0,6 4 0,-2 0 0,-1 0 0,0 1 0,0 0 0,-1 0 0,1 1 0,-1 0 0,-1 0 0,1 0 0,-1 1 0,0 0 0,-1 0 0,0 1 0,0 0 0,5 16 0,1 3 0,-2 1 0,-1 0 0,7 50 0,-3 43 0,-6 223 0,-7-232 0,28 826 0,-24-894-118,2 30-297,-3 1-1,-8 83 0,4-147-6410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2:51:46.37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24575,'0'0'0,"0"0"0,0 0 0,0 0 0,9 4 0,19 2 0,26 3 0,25 2 0,21 6 0,18 8 0,-10 1 0,-24-4 0,-27-7 0,-22-4-8191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2:51:47.12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5 395 24575,'-3'18'0,"2"1"0,0 0 0,2 0 0,3 24 0,-4-41 0,78 594 0,-19 298 0,-56-820 0,0-30 0,-3-78 0,-24-394 6,-5-170-124,38-215-444,-8 800 562,1-27 0,2-1 0,16-72 0,-19 109 0,0 1 0,0 0 0,1-1 0,-1 1 0,1 0 0,-1 0 0,1 0 0,0 0 0,3-3 0,-4 6 0,-1-1 0,1 0 0,0 0 0,0 1 0,0-1 0,0 1 0,0-1 0,0 1 0,0-1 0,0 1 0,0-1 0,0 1 0,0 0 0,0 0 0,0-1 0,0 1 0,0 0 0,1 0 0,-1 0 0,1 0 0,2 2 0,1 0 0,-1-1 0,0 1 0,0 1 0,-1-1 0,1 1 0,0-1 0,-1 1 0,1 0 0,-1 0 0,0 0 0,4 6 0,54 62 158,-19-21 100,58 53 0,-60-67-258,2-3 0,1-1 0,76 41 0,-94-60 0,0-1 0,2-1 0,-1-1 0,1-1 0,1-1 0,-1-2 0,1-1 0,43 3 0,-54-8 0,0-1 0,0 0 0,-1-2 0,0 0 0,1-1 0,-1 0 0,0-1 0,-1-1 0,22-10 0,-13 2 0,0 0 0,-1-2 0,-1-1 0,35-33 0,-49 42 0,-4 4 0,0 0 0,0 0 0,0 0 0,1 1 0,5-4 0,-9 6 0,0 1 0,-1-1 0,1 1 0,0 0 0,0 0 0,-1-1 0,1 1 0,0 0 0,0 0 0,0 0 0,-1 0 0,1 0 0,0 0 0,0 0 0,0 0 0,-1 0 0,1 0 0,0 0 0,0 1 0,0-1 0,-1 0 0,1 1 0,0-1 0,-1 0 0,1 1 0,0-1 0,-1 1 0,1-1 0,0 1 0,-1-1 0,1 1 0,-1-1 0,1 1 0,-1 0 0,1-1 0,-1 1 0,1 0 0,-1 0 0,0-1 0,1 1 0,-1 0 0,0 0 0,0-1 0,0 2 0,5 15 0,-2-1 0,0 1 0,0-1 0,-2 1 0,0 23 0,-1-24 0,-16 377 0,-32 1 0,-3 33 0,30 35-1365,21-426-5461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5" name="Shape 135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7978368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Range(1,11,2); van 1 – 11 met </a:t>
            </a:r>
            <a:r>
              <a:rPr lang="en-GB" dirty="0" err="1"/>
              <a:t>stappen</a:t>
            </a:r>
            <a:r>
              <a:rPr lang="en-GB" dirty="0"/>
              <a:t> van 2 </a:t>
            </a:r>
            <a:r>
              <a:rPr lang="en-GB" dirty="0" err="1"/>
              <a:t>excl</a:t>
            </a:r>
            <a:r>
              <a:rPr lang="en-GB" dirty="0"/>
              <a:t> 11</a:t>
            </a:r>
          </a:p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40659850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Komma</a:t>
            </a:r>
            <a:r>
              <a:rPr lang="en-GB" dirty="0"/>
              <a:t> achter </a:t>
            </a:r>
            <a:r>
              <a:rPr lang="en-GB" dirty="0" err="1"/>
              <a:t>appel</a:t>
            </a:r>
            <a:r>
              <a:rPr lang="en-GB" dirty="0"/>
              <a:t> 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5385712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5479436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Zolang</a:t>
            </a:r>
            <a:r>
              <a:rPr lang="en-GB" dirty="0"/>
              <a:t> epsilon Kleiner is dan </a:t>
            </a:r>
            <a:r>
              <a:rPr lang="en-GB" dirty="0" err="1"/>
              <a:t>blijft</a:t>
            </a:r>
            <a:r>
              <a:rPr lang="en-GB" dirty="0"/>
              <a:t> </a:t>
            </a:r>
            <a:r>
              <a:rPr lang="en-GB" dirty="0" err="1"/>
              <a:t>doorrekenen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2255810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xfrm>
            <a:off x="575998" y="1800000"/>
            <a:ext cx="4921202" cy="2386801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4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575998" y="4359600"/>
            <a:ext cx="4921202" cy="150120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SzTx/>
              <a:buFontTx/>
              <a:buNone/>
            </a:lvl1pPr>
            <a:lvl2pPr marL="0" indent="457200">
              <a:buSzTx/>
              <a:buFontTx/>
              <a:buNone/>
            </a:lvl2pPr>
            <a:lvl3pPr marL="0" indent="914400">
              <a:buSzTx/>
              <a:buFontTx/>
              <a:buNone/>
            </a:lvl3pPr>
            <a:lvl4pPr marL="0" indent="1371600">
              <a:buSzTx/>
              <a:buFontTx/>
              <a:buNone/>
            </a:lvl4pPr>
            <a:lvl5pPr marL="0" indent="1828800">
              <a:buSzTx/>
              <a:buFontTx/>
              <a:buNone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51" name="Tijdelijke aanduiding voor afbeelding 2"/>
          <p:cNvSpPr>
            <a:spLocks noGrp="1"/>
          </p:cNvSpPr>
          <p:nvPr>
            <p:ph type="pic" sz="quarter" idx="13"/>
          </p:nvPr>
        </p:nvSpPr>
        <p:spPr>
          <a:xfrm>
            <a:off x="6071365" y="663108"/>
            <a:ext cx="2498894" cy="2366964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52" name="Tijdelijke aanduiding voor afbeelding 2"/>
          <p:cNvSpPr>
            <a:spLocks noGrp="1"/>
          </p:cNvSpPr>
          <p:nvPr>
            <p:ph type="pic" sz="quarter" idx="14"/>
          </p:nvPr>
        </p:nvSpPr>
        <p:spPr>
          <a:xfrm>
            <a:off x="6071363" y="3435334"/>
            <a:ext cx="2498894" cy="2366964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76000" y="1656000"/>
            <a:ext cx="3924001" cy="4392001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61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573458" y="1656000"/>
            <a:ext cx="3924002" cy="576001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b="1"/>
            </a:lvl1pPr>
            <a:lvl2pPr marL="0" indent="457200">
              <a:buSzTx/>
              <a:buFontTx/>
              <a:buNone/>
              <a:defRPr b="1"/>
            </a:lvl2pPr>
            <a:lvl3pPr marL="0" indent="914400">
              <a:buSzTx/>
              <a:buFontTx/>
              <a:buNone/>
              <a:defRPr b="1"/>
            </a:lvl3pPr>
            <a:lvl4pPr marL="0" indent="1371600">
              <a:buSzTx/>
              <a:buFontTx/>
              <a:buNone/>
              <a:defRPr b="1"/>
            </a:lvl4pPr>
            <a:lvl5pPr marL="0" indent="1828800">
              <a:buSzTx/>
              <a:buFontTx/>
              <a:buNone/>
              <a:defRPr b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9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629148" y="1656000"/>
            <a:ext cx="3924001" cy="576001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FontTx/>
              <a:buNone/>
              <a:defRPr b="1"/>
            </a:pPr>
            <a:endParaRPr/>
          </a:p>
        </p:txBody>
      </p:sp>
      <p:sp>
        <p:nvSpPr>
          <p:cNvPr id="7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71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_Finish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Title Text"/>
          <p:cNvSpPr txBox="1">
            <a:spLocks noGrp="1"/>
          </p:cNvSpPr>
          <p:nvPr>
            <p:ph type="title"/>
          </p:nvPr>
        </p:nvSpPr>
        <p:spPr>
          <a:xfrm>
            <a:off x="668772" y="860612"/>
            <a:ext cx="7806457" cy="4485176"/>
          </a:xfrm>
          <a:prstGeom prst="rect">
            <a:avLst/>
          </a:prstGeom>
        </p:spPr>
        <p:txBody>
          <a:bodyPr/>
          <a:lstStyle>
            <a:lvl1pPr algn="ctr">
              <a:defRPr sz="48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9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Rechthoek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2" name="Rechthoek 7"/>
          <p:cNvSpPr/>
          <p:nvPr/>
        </p:nvSpPr>
        <p:spPr>
          <a:xfrm>
            <a:off x="0" y="647997"/>
            <a:ext cx="9144000" cy="6210003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03" name="Picture 15" descr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5791" y="1350253"/>
            <a:ext cx="4648209" cy="5507748"/>
          </a:xfrm>
          <a:prstGeom prst="rect">
            <a:avLst/>
          </a:prstGeom>
          <a:ln w="12700">
            <a:miter lim="400000"/>
          </a:ln>
        </p:spPr>
      </p:pic>
      <p:pic>
        <p:nvPicPr>
          <p:cNvPr id="104" name="Afbeelding 8" descr="Afbeelding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999" y="359999"/>
            <a:ext cx="2018136" cy="720001"/>
          </a:xfrm>
          <a:prstGeom prst="rect">
            <a:avLst/>
          </a:prstGeom>
          <a:ln w="12700">
            <a:miter lim="400000"/>
          </a:ln>
        </p:spPr>
      </p:pic>
      <p:sp>
        <p:nvSpPr>
          <p:cNvPr id="105" name="Title Text"/>
          <p:cNvSpPr txBox="1">
            <a:spLocks noGrp="1"/>
          </p:cNvSpPr>
          <p:nvPr>
            <p:ph type="title"/>
          </p:nvPr>
        </p:nvSpPr>
        <p:spPr>
          <a:xfrm>
            <a:off x="576000" y="1800000"/>
            <a:ext cx="6516951" cy="23868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0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576003" y="4359604"/>
            <a:ext cx="6516948" cy="165599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0" indent="457189"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0" indent="914377">
              <a:buSzTx/>
              <a:buFontTx/>
              <a:buNone/>
              <a:defRPr>
                <a:solidFill>
                  <a:srgbClr val="FFFFFF"/>
                </a:solidFill>
              </a:defRPr>
            </a:lvl3pPr>
            <a:lvl4pPr marL="0" indent="1371565">
              <a:buSzTx/>
              <a:buFontTx/>
              <a:buNone/>
              <a:defRPr>
                <a:solidFill>
                  <a:srgbClr val="FFFFFF"/>
                </a:solidFill>
              </a:defRPr>
            </a:lvl4pPr>
            <a:lvl5pPr marL="0" indent="1828754">
              <a:buSzTx/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553200" y="6172200"/>
            <a:ext cx="2133600" cy="368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dirty="0"/>
              <a:t>Klik en typ de titel</a:t>
            </a:r>
            <a:endParaRPr lang="nl-BE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DCD72-59EE-436D-B435-201699A5BB49}" type="datetimeFigureOut">
              <a:rPr lang="nl-BE" smtClean="0"/>
              <a:pPr/>
              <a:t>24/10/2023</a:t>
            </a:fld>
            <a:endParaRPr lang="nl-BE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‹#›</a:t>
            </a:fld>
            <a:endParaRPr lang="nl-BE" dirty="0"/>
          </a:p>
        </p:txBody>
      </p:sp>
      <p:sp>
        <p:nvSpPr>
          <p:cNvPr id="6" name="Tijdelijke aanduiding voor tekst 2"/>
          <p:cNvSpPr>
            <a:spLocks noGrp="1"/>
          </p:cNvSpPr>
          <p:nvPr>
            <p:ph idx="1" hasCustomPrompt="1"/>
          </p:nvPr>
        </p:nvSpPr>
        <p:spPr>
          <a:xfrm>
            <a:off x="540000" y="1349999"/>
            <a:ext cx="8334000" cy="4428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/>
            </a:lvl1pPr>
          </a:lstStyle>
          <a:p>
            <a:pPr lvl="0"/>
            <a:r>
              <a:rPr lang="nl-NL" dirty="0"/>
              <a:t>Klik en typ de tekst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0622513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hoek 6"/>
          <p:cNvSpPr/>
          <p:nvPr/>
        </p:nvSpPr>
        <p:spPr>
          <a:xfrm>
            <a:off x="0" y="6210000"/>
            <a:ext cx="9144000" cy="648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3" name="Afbeelding 7" descr="Afbeelding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93199" y="6353998"/>
            <a:ext cx="1008306" cy="360001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76000" y="6466227"/>
            <a:ext cx="153963" cy="135546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>
              <a:defRPr sz="1000"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5" name="Body Level One…"/>
          <p:cNvSpPr txBox="1">
            <a:spLocks noGrp="1"/>
          </p:cNvSpPr>
          <p:nvPr>
            <p:ph type="body" idx="1"/>
          </p:nvPr>
        </p:nvSpPr>
        <p:spPr>
          <a:xfrm>
            <a:off x="576262" y="1655998"/>
            <a:ext cx="7991476" cy="43923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" name="Title Text"/>
          <p:cNvSpPr txBox="1">
            <a:spLocks noGrp="1"/>
          </p:cNvSpPr>
          <p:nvPr>
            <p:ph type="title"/>
          </p:nvPr>
        </p:nvSpPr>
        <p:spPr>
          <a:xfrm>
            <a:off x="576000" y="215999"/>
            <a:ext cx="7991738" cy="11520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Title Text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56" r:id="rId4"/>
    <p:sldLayoutId id="2147483657" r:id="rId5"/>
    <p:sldLayoutId id="2147483658" r:id="rId6"/>
    <p:sldLayoutId id="2147483663" r:id="rId7"/>
  </p:sldLayoutIdLst>
  <p:transition spd="med"/>
  <p:hf sldNum="0" hdr="0" ftr="0" dt="0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ln>
            <a:noFill/>
          </a:ln>
          <a:solidFill>
            <a:schemeClr val="accent1"/>
          </a:solidFill>
          <a:uFillTx/>
          <a:latin typeface="Arial"/>
          <a:ea typeface="Arial"/>
          <a:cs typeface="Arial"/>
          <a:sym typeface="Arial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ln>
            <a:noFill/>
          </a:ln>
          <a:solidFill>
            <a:schemeClr val="accent1"/>
          </a:solidFill>
          <a:uFillTx/>
          <a:latin typeface="Arial"/>
          <a:ea typeface="Arial"/>
          <a:cs typeface="Arial"/>
          <a:sym typeface="Arial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ln>
            <a:noFill/>
          </a:ln>
          <a:solidFill>
            <a:schemeClr val="accent1"/>
          </a:solidFill>
          <a:uFillTx/>
          <a:latin typeface="Arial"/>
          <a:ea typeface="Arial"/>
          <a:cs typeface="Arial"/>
          <a:sym typeface="Arial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ln>
            <a:noFill/>
          </a:ln>
          <a:solidFill>
            <a:schemeClr val="accent1"/>
          </a:solidFill>
          <a:uFillTx/>
          <a:latin typeface="Arial"/>
          <a:ea typeface="Arial"/>
          <a:cs typeface="Arial"/>
          <a:sym typeface="Arial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ln>
            <a:noFill/>
          </a:ln>
          <a:solidFill>
            <a:schemeClr val="accent1"/>
          </a:solidFill>
          <a:uFillTx/>
          <a:latin typeface="Arial"/>
          <a:ea typeface="Arial"/>
          <a:cs typeface="Arial"/>
          <a:sym typeface="Arial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ln>
            <a:noFill/>
          </a:ln>
          <a:solidFill>
            <a:schemeClr val="accent1"/>
          </a:solidFill>
          <a:uFillTx/>
          <a:latin typeface="Arial"/>
          <a:ea typeface="Arial"/>
          <a:cs typeface="Arial"/>
          <a:sym typeface="Arial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ln>
            <a:noFill/>
          </a:ln>
          <a:solidFill>
            <a:schemeClr val="accent1"/>
          </a:solidFill>
          <a:uFillTx/>
          <a:latin typeface="Arial"/>
          <a:ea typeface="Arial"/>
          <a:cs typeface="Arial"/>
          <a:sym typeface="Arial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ln>
            <a:noFill/>
          </a:ln>
          <a:solidFill>
            <a:schemeClr val="accent1"/>
          </a:solidFill>
          <a:uFillTx/>
          <a:latin typeface="Arial"/>
          <a:ea typeface="Arial"/>
          <a:cs typeface="Arial"/>
          <a:sym typeface="Arial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ln>
            <a:noFill/>
          </a:ln>
          <a:solidFill>
            <a:schemeClr val="accent1"/>
          </a:solidFill>
          <a:uFillTx/>
          <a:latin typeface="Arial"/>
          <a:ea typeface="Arial"/>
          <a:cs typeface="Arial"/>
          <a:sym typeface="Arial"/>
        </a:defRPr>
      </a:lvl9pPr>
    </p:titleStyle>
    <p:bodyStyle>
      <a:lvl1pPr marL="228600" marR="0" indent="-228600" algn="l" defTabSz="914400" rtl="0" latinLnBrk="0">
        <a:lnSpc>
          <a:spcPct val="10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chemeClr val="accent2"/>
          </a:solidFill>
          <a:uFillTx/>
          <a:latin typeface="Arial"/>
          <a:ea typeface="Arial"/>
          <a:cs typeface="Arial"/>
          <a:sym typeface="Arial"/>
        </a:defRPr>
      </a:lvl1pPr>
      <a:lvl2pPr marL="685800" marR="0" indent="-228600" algn="l" defTabSz="914400" rtl="0" latinLnBrk="0">
        <a:lnSpc>
          <a:spcPct val="10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chemeClr val="accent2"/>
          </a:solidFill>
          <a:uFillTx/>
          <a:latin typeface="Arial"/>
          <a:ea typeface="Arial"/>
          <a:cs typeface="Arial"/>
          <a:sym typeface="Arial"/>
        </a:defRPr>
      </a:lvl2pPr>
      <a:lvl3pPr marL="1188719" marR="0" indent="-274319" algn="l" defTabSz="914400" rtl="0" latinLnBrk="0">
        <a:lnSpc>
          <a:spcPct val="10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chemeClr val="accent2"/>
          </a:solidFill>
          <a:uFillTx/>
          <a:latin typeface="Arial"/>
          <a:ea typeface="Arial"/>
          <a:cs typeface="Arial"/>
          <a:sym typeface="Arial"/>
        </a:defRPr>
      </a:lvl3pPr>
      <a:lvl4pPr marL="1676400" marR="0" indent="-304800" algn="l" defTabSz="914400" rtl="0" latinLnBrk="0">
        <a:lnSpc>
          <a:spcPct val="10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chemeClr val="accent2"/>
          </a:solidFill>
          <a:uFillTx/>
          <a:latin typeface="Arial"/>
          <a:ea typeface="Arial"/>
          <a:cs typeface="Arial"/>
          <a:sym typeface="Arial"/>
        </a:defRPr>
      </a:lvl4pPr>
      <a:lvl5pPr marL="2133600" marR="0" indent="-304800" algn="l" defTabSz="914400" rtl="0" latinLnBrk="0">
        <a:lnSpc>
          <a:spcPct val="10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chemeClr val="accent2"/>
          </a:solidFill>
          <a:uFillTx/>
          <a:latin typeface="Arial"/>
          <a:ea typeface="Arial"/>
          <a:cs typeface="Arial"/>
          <a:sym typeface="Arial"/>
        </a:defRPr>
      </a:lvl5pPr>
      <a:lvl6pPr marL="2590800" marR="0" indent="-304800" algn="l" defTabSz="914400" rtl="0" latinLnBrk="0">
        <a:lnSpc>
          <a:spcPct val="10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chemeClr val="accent2"/>
          </a:solidFill>
          <a:uFillTx/>
          <a:latin typeface="Arial"/>
          <a:ea typeface="Arial"/>
          <a:cs typeface="Arial"/>
          <a:sym typeface="Arial"/>
        </a:defRPr>
      </a:lvl6pPr>
      <a:lvl7pPr marL="3048000" marR="0" indent="-304800" algn="l" defTabSz="914400" rtl="0" latinLnBrk="0">
        <a:lnSpc>
          <a:spcPct val="10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chemeClr val="accent2"/>
          </a:solidFill>
          <a:uFillTx/>
          <a:latin typeface="Arial"/>
          <a:ea typeface="Arial"/>
          <a:cs typeface="Arial"/>
          <a:sym typeface="Arial"/>
        </a:defRPr>
      </a:lvl7pPr>
      <a:lvl8pPr marL="3505200" marR="0" indent="-304800" algn="l" defTabSz="914400" rtl="0" latinLnBrk="0">
        <a:lnSpc>
          <a:spcPct val="10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chemeClr val="accent2"/>
          </a:solidFill>
          <a:uFillTx/>
          <a:latin typeface="Arial"/>
          <a:ea typeface="Arial"/>
          <a:cs typeface="Arial"/>
          <a:sym typeface="Arial"/>
        </a:defRPr>
      </a:lvl8pPr>
      <a:lvl9pPr marL="3962400" marR="0" indent="-304800" algn="l" defTabSz="914400" rtl="0" latinLnBrk="0">
        <a:lnSpc>
          <a:spcPct val="10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chemeClr val="accent2"/>
          </a:solidFill>
          <a:uFillTx/>
          <a:latin typeface="Arial"/>
          <a:ea typeface="Arial"/>
          <a:cs typeface="Arial"/>
          <a:sym typeface="Arial"/>
        </a:defRPr>
      </a:lvl9pPr>
    </p:bodyStyle>
    <p:otherStyle>
      <a:lvl1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5720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1440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37160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82880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228600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274320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320040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365760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4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customXml" Target="../ink/ink7.xml"/><Relationship Id="rId18" Type="http://schemas.openxmlformats.org/officeDocument/2006/relationships/image" Target="../media/image75.png"/><Relationship Id="rId26" Type="http://schemas.openxmlformats.org/officeDocument/2006/relationships/image" Target="../media/image79.png"/><Relationship Id="rId3" Type="http://schemas.openxmlformats.org/officeDocument/2006/relationships/customXml" Target="../ink/ink2.xml"/><Relationship Id="rId21" Type="http://schemas.openxmlformats.org/officeDocument/2006/relationships/customXml" Target="../ink/ink11.xml"/><Relationship Id="rId7" Type="http://schemas.openxmlformats.org/officeDocument/2006/relationships/customXml" Target="../ink/ink4.xml"/><Relationship Id="rId12" Type="http://schemas.openxmlformats.org/officeDocument/2006/relationships/image" Target="../media/image72.png"/><Relationship Id="rId17" Type="http://schemas.openxmlformats.org/officeDocument/2006/relationships/customXml" Target="../ink/ink9.xml"/><Relationship Id="rId25" Type="http://schemas.openxmlformats.org/officeDocument/2006/relationships/customXml" Target="../ink/ink13.xml"/><Relationship Id="rId2" Type="http://schemas.openxmlformats.org/officeDocument/2006/relationships/image" Target="../media/image67.png"/><Relationship Id="rId16" Type="http://schemas.openxmlformats.org/officeDocument/2006/relationships/image" Target="../media/image74.png"/><Relationship Id="rId20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png"/><Relationship Id="rId11" Type="http://schemas.openxmlformats.org/officeDocument/2006/relationships/customXml" Target="../ink/ink6.xml"/><Relationship Id="rId24" Type="http://schemas.openxmlformats.org/officeDocument/2006/relationships/image" Target="../media/image78.png"/><Relationship Id="rId5" Type="http://schemas.openxmlformats.org/officeDocument/2006/relationships/customXml" Target="../ink/ink3.xml"/><Relationship Id="rId15" Type="http://schemas.openxmlformats.org/officeDocument/2006/relationships/customXml" Target="../ink/ink8.xml"/><Relationship Id="rId23" Type="http://schemas.openxmlformats.org/officeDocument/2006/relationships/customXml" Target="../ink/ink12.xml"/><Relationship Id="rId28" Type="http://schemas.openxmlformats.org/officeDocument/2006/relationships/image" Target="../media/image80.png"/><Relationship Id="rId10" Type="http://schemas.openxmlformats.org/officeDocument/2006/relationships/image" Target="../media/image71.png"/><Relationship Id="rId19" Type="http://schemas.openxmlformats.org/officeDocument/2006/relationships/customXml" Target="../ink/ink10.xml"/><Relationship Id="rId4" Type="http://schemas.openxmlformats.org/officeDocument/2006/relationships/image" Target="../media/image68.png"/><Relationship Id="rId9" Type="http://schemas.openxmlformats.org/officeDocument/2006/relationships/customXml" Target="../ink/ink5.xml"/><Relationship Id="rId14" Type="http://schemas.openxmlformats.org/officeDocument/2006/relationships/image" Target="../media/image73.png"/><Relationship Id="rId22" Type="http://schemas.openxmlformats.org/officeDocument/2006/relationships/image" Target="../media/image77.png"/><Relationship Id="rId27" Type="http://schemas.openxmlformats.org/officeDocument/2006/relationships/customXml" Target="../ink/ink1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hyperlink" Target="https://www.google.be/url?sa=i&amp;url=https%3A%2F%2Ficon-icons.com%2Fnl%2Fpictogram%2Fbliksem%2F34399&amp;psig=AOvVaw3vZx5WpXCcBNIgI6NDySXv&amp;ust=1588689543321000&amp;source=images&amp;cd=vfe&amp;ved=0CAIQjRxqFwoTCOjO9PG3mukCFQAAAAAdAAAAABAD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F16F8-2761-4143-8535-2247D4ABF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Computationeel</a:t>
            </a:r>
            <a:r>
              <a:rPr lang="fr-BE" dirty="0"/>
              <a:t> </a:t>
            </a:r>
            <a:r>
              <a:rPr lang="fr-BE" dirty="0" err="1"/>
              <a:t>denken</a:t>
            </a:r>
            <a:br>
              <a:rPr lang="fr-BE" dirty="0"/>
            </a:br>
            <a:r>
              <a:rPr lang="fr-BE" dirty="0"/>
              <a:t>hoorcollege 5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D1A71E-A1E0-441E-A591-F2CA3F5D997B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fr-BE" dirty="0"/>
              <a:t>Vincent Naessens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656755981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C7A34-00DF-4B48-B278-BF1B633A7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Tuples </a:t>
            </a:r>
            <a:r>
              <a:rPr lang="fr-BE" sz="2800" i="1" dirty="0"/>
              <a:t>(</a:t>
            </a:r>
            <a:r>
              <a:rPr lang="fr-BE" sz="2800" i="1" dirty="0" err="1"/>
              <a:t>hoofdstuk</a:t>
            </a:r>
            <a:r>
              <a:rPr lang="fr-BE" sz="2800" i="1" dirty="0"/>
              <a:t> 11)</a:t>
            </a:r>
            <a:endParaRPr lang="en-BE" i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B2A890-1CF3-4514-9EAA-C8F4F62B5E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8287" y="1225048"/>
            <a:ext cx="6975713" cy="220395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8ECDC35-410A-4E09-9041-6DB8D5E659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5028"/>
          <a:stretch/>
        </p:blipFill>
        <p:spPr>
          <a:xfrm>
            <a:off x="2286927" y="3428999"/>
            <a:ext cx="6857073" cy="271830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F1096F5-5C11-4637-88D3-36603EA762DA}"/>
              </a:ext>
            </a:extLst>
          </p:cNvPr>
          <p:cNvSpPr/>
          <p:nvPr/>
        </p:nvSpPr>
        <p:spPr>
          <a:xfrm>
            <a:off x="6891460" y="1456946"/>
            <a:ext cx="225254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BE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&lt;class ‘tuple’&gt;</a:t>
            </a:r>
          </a:p>
          <a:p>
            <a:endParaRPr lang="fr-BE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BE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&lt;class ‘tuple’&gt;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F35C7A1-6F2C-4D38-824B-4AA991641763}"/>
              </a:ext>
            </a:extLst>
          </p:cNvPr>
          <p:cNvSpPr/>
          <p:nvPr/>
        </p:nvSpPr>
        <p:spPr>
          <a:xfrm>
            <a:off x="8679316" y="4340277"/>
            <a:ext cx="32252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BE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  <a:p>
            <a:r>
              <a:rPr lang="fr-BE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  <a:p>
            <a:r>
              <a:rPr lang="fr-BE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3978283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C7A34-00DF-4B48-B278-BF1B633A7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Tuples </a:t>
            </a:r>
            <a:r>
              <a:rPr lang="fr-BE" sz="2800" i="1" dirty="0"/>
              <a:t>(</a:t>
            </a:r>
            <a:r>
              <a:rPr lang="fr-BE" sz="2800" i="1" dirty="0" err="1"/>
              <a:t>hoofdstuk</a:t>
            </a:r>
            <a:r>
              <a:rPr lang="fr-BE" sz="2800" i="1" dirty="0"/>
              <a:t> 11)</a:t>
            </a:r>
            <a:endParaRPr lang="en-BE" i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DCA95B-0341-4D26-9DB0-B833687CC1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1" y="1307843"/>
            <a:ext cx="9144000" cy="10446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F6973CE-3EFB-4185-9FC6-986A6231A2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1" y="2444550"/>
            <a:ext cx="9144000" cy="13284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0C1CE94-A0A9-47B4-95E8-FAE29B2AE2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1" y="3845168"/>
            <a:ext cx="9144000" cy="104967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9CCB35C-680F-4D80-80A8-D8549AC8B601}"/>
              </a:ext>
            </a:extLst>
          </p:cNvPr>
          <p:cNvSpPr/>
          <p:nvPr/>
        </p:nvSpPr>
        <p:spPr>
          <a:xfrm>
            <a:off x="8130759" y="4183032"/>
            <a:ext cx="87395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BE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endParaRPr lang="fr-BE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BE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</a:p>
        </p:txBody>
      </p:sp>
    </p:spTree>
    <p:extLst>
      <p:ext uri="{BB962C8B-B14F-4D97-AF65-F5344CB8AC3E}">
        <p14:creationId xmlns:p14="http://schemas.microsoft.com/office/powerpoint/2010/main" val="26017261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C7A34-00DF-4B48-B278-BF1B633A7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Tuples </a:t>
            </a:r>
            <a:r>
              <a:rPr lang="fr-BE" sz="2800" i="1" dirty="0"/>
              <a:t>(</a:t>
            </a:r>
            <a:r>
              <a:rPr lang="fr-BE" sz="2800" i="1" dirty="0" err="1"/>
              <a:t>hoofdstuk</a:t>
            </a:r>
            <a:r>
              <a:rPr lang="fr-BE" sz="2800" i="1" dirty="0"/>
              <a:t> 11)</a:t>
            </a:r>
            <a:endParaRPr lang="en-BE" i="1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23D8D09-E60A-4584-9AC1-C195FFA59E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BE" b="1" dirty="0" err="1"/>
              <a:t>Geen</a:t>
            </a:r>
            <a:r>
              <a:rPr lang="fr-BE" b="1" dirty="0"/>
              <a:t> tuple, </a:t>
            </a:r>
            <a:r>
              <a:rPr lang="fr-BE" b="1" dirty="0" err="1"/>
              <a:t>wel</a:t>
            </a:r>
            <a:r>
              <a:rPr lang="fr-BE" b="1" dirty="0"/>
              <a:t> een string</a:t>
            </a:r>
          </a:p>
          <a:p>
            <a:endParaRPr lang="fr-BE" dirty="0"/>
          </a:p>
          <a:p>
            <a:endParaRPr lang="fr-BE" dirty="0"/>
          </a:p>
          <a:p>
            <a:r>
              <a:rPr lang="fr-BE" b="1" dirty="0"/>
              <a:t>Tuple met </a:t>
            </a:r>
            <a:r>
              <a:rPr lang="fr-BE" b="1" dirty="0" err="1"/>
              <a:t>één</a:t>
            </a:r>
            <a:r>
              <a:rPr lang="fr-BE" b="1" dirty="0"/>
              <a:t> </a:t>
            </a:r>
            <a:r>
              <a:rPr lang="fr-BE" b="1" dirty="0" err="1"/>
              <a:t>element</a:t>
            </a:r>
            <a:endParaRPr lang="fr-BE" b="1" dirty="0"/>
          </a:p>
          <a:p>
            <a:endParaRPr lang="fr-BE" b="1" dirty="0"/>
          </a:p>
          <a:p>
            <a:endParaRPr lang="fr-BE" b="1" dirty="0"/>
          </a:p>
          <a:p>
            <a:endParaRPr lang="fr-BE" sz="1000" b="1" dirty="0"/>
          </a:p>
          <a:p>
            <a:r>
              <a:rPr lang="fr-BE" b="1" dirty="0"/>
              <a:t>Tuple links van de </a:t>
            </a:r>
            <a:r>
              <a:rPr lang="fr-BE" b="1" dirty="0" err="1"/>
              <a:t>assignment</a:t>
            </a:r>
            <a:r>
              <a:rPr lang="fr-BE" b="1" dirty="0"/>
              <a:t> </a:t>
            </a:r>
            <a:r>
              <a:rPr lang="fr-BE" b="1" dirty="0" err="1"/>
              <a:t>operator</a:t>
            </a:r>
            <a:endParaRPr lang="en-BE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5D5AA6-8D6E-43C9-B826-2619E21EE3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1" y="1831209"/>
            <a:ext cx="9144000" cy="8031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DEE9B57-6CFF-4C3E-A0D1-0F63117FAD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369411"/>
            <a:ext cx="9144000" cy="10471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D39A485-5FD6-43A8-91F1-02ADD2329F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084503"/>
            <a:ext cx="9144000" cy="106102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E7BEDC6-9549-41BB-B33F-6E9432906090}"/>
              </a:ext>
            </a:extLst>
          </p:cNvPr>
          <p:cNvSpPr/>
          <p:nvPr/>
        </p:nvSpPr>
        <p:spPr>
          <a:xfrm>
            <a:off x="7032111" y="2200909"/>
            <a:ext cx="1976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BE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&lt;class ‘</a:t>
            </a:r>
            <a:r>
              <a:rPr lang="fr-BE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fr-BE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’&gt;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6DC4ECF-CCB1-4947-BB33-DE88228A05ED}"/>
              </a:ext>
            </a:extLst>
          </p:cNvPr>
          <p:cNvSpPr/>
          <p:nvPr/>
        </p:nvSpPr>
        <p:spPr>
          <a:xfrm>
            <a:off x="6891329" y="3768348"/>
            <a:ext cx="225254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BE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&lt;class ‘tuple’&gt;</a:t>
            </a:r>
          </a:p>
          <a:p>
            <a:pPr algn="ctr"/>
            <a:r>
              <a:rPr lang="fr-BE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531DEEB-B0CA-4127-88E4-A88D47FE526F}"/>
              </a:ext>
            </a:extLst>
          </p:cNvPr>
          <p:cNvSpPr/>
          <p:nvPr/>
        </p:nvSpPr>
        <p:spPr>
          <a:xfrm>
            <a:off x="8093966" y="5427537"/>
            <a:ext cx="10200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BE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appel</a:t>
            </a:r>
          </a:p>
          <a:p>
            <a:r>
              <a:rPr lang="fr-BE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banaan</a:t>
            </a:r>
            <a:endParaRPr lang="fr-BE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60436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C7A34-00DF-4B48-B278-BF1B633A7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Tuples </a:t>
            </a:r>
            <a:r>
              <a:rPr lang="fr-BE" sz="2800" i="1" dirty="0"/>
              <a:t>(</a:t>
            </a:r>
            <a:r>
              <a:rPr lang="fr-BE" sz="2800" i="1" dirty="0" err="1"/>
              <a:t>hoofdstuk</a:t>
            </a:r>
            <a:r>
              <a:rPr lang="fr-BE" sz="2800" i="1" dirty="0"/>
              <a:t> 11)</a:t>
            </a:r>
            <a:endParaRPr lang="en-BE" i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ED7AC8-3113-498A-9EAD-0447E07703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68001"/>
            <a:ext cx="9144000" cy="76322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9CEEEF3-2DED-4B4C-AAE6-77DA241B96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1" y="2303293"/>
            <a:ext cx="9144000" cy="7835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B4EC4C4-873C-4EDA-86D1-59F7C679D5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1" y="3310866"/>
            <a:ext cx="9144000" cy="157197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29238EC-37FC-43C7-BEF2-CA08B2A64B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31" y="5106850"/>
            <a:ext cx="9144000" cy="766298"/>
          </a:xfrm>
          <a:prstGeom prst="rect">
            <a:avLst/>
          </a:prstGeom>
        </p:spPr>
      </p:pic>
      <p:sp>
        <p:nvSpPr>
          <p:cNvPr id="7" name="Star: 32 Points 6">
            <a:extLst>
              <a:ext uri="{FF2B5EF4-FFF2-40B4-BE49-F238E27FC236}">
                <a16:creationId xmlns:a16="http://schemas.microsoft.com/office/drawing/2014/main" id="{045A5248-83EF-4598-B7FB-967B25613E8C}"/>
              </a:ext>
            </a:extLst>
          </p:cNvPr>
          <p:cNvSpPr/>
          <p:nvPr/>
        </p:nvSpPr>
        <p:spPr>
          <a:xfrm>
            <a:off x="6100012" y="5000683"/>
            <a:ext cx="2839452" cy="978630"/>
          </a:xfrm>
          <a:prstGeom prst="star32">
            <a:avLst/>
          </a:prstGeom>
          <a:solidFill>
            <a:srgbClr val="FFFFFF"/>
          </a:solidFill>
          <a:ln w="12700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BE" sz="1400" b="1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Tuples zijn </a:t>
            </a:r>
            <a:r>
              <a:rPr kumimoji="0" lang="fr-BE" sz="1400" b="1" i="0" u="none" strike="noStrike" cap="none" spc="0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onveranderbaar</a:t>
            </a:r>
            <a:endParaRPr kumimoji="0" lang="en-BE" sz="1400" b="1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4892485-6F7E-4368-AC92-B41C29E3731C}"/>
              </a:ext>
            </a:extLst>
          </p:cNvPr>
          <p:cNvCxnSpPr>
            <a:cxnSpLocks/>
          </p:cNvCxnSpPr>
          <p:nvPr/>
        </p:nvCxnSpPr>
        <p:spPr>
          <a:xfrm flipH="1">
            <a:off x="2153653" y="5739063"/>
            <a:ext cx="2189747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0020FA3C-7444-4010-8F7A-26E106C6E46F}"/>
              </a:ext>
            </a:extLst>
          </p:cNvPr>
          <p:cNvSpPr/>
          <p:nvPr/>
        </p:nvSpPr>
        <p:spPr>
          <a:xfrm>
            <a:off x="8301353" y="1696212"/>
            <a:ext cx="7360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BE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kers</a:t>
            </a:r>
            <a:endParaRPr lang="fr-BE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811419E-2FD0-4BE9-940A-43D5438EBF60}"/>
              </a:ext>
            </a:extLst>
          </p:cNvPr>
          <p:cNvSpPr/>
          <p:nvPr/>
        </p:nvSpPr>
        <p:spPr>
          <a:xfrm>
            <a:off x="4961314" y="2654697"/>
            <a:ext cx="41825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BE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(‘</a:t>
            </a:r>
            <a:r>
              <a:rPr lang="fr-BE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banaan</a:t>
            </a:r>
            <a:r>
              <a:rPr lang="fr-BE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’, ‘</a:t>
            </a:r>
            <a:r>
              <a:rPr lang="fr-BE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kers</a:t>
            </a:r>
            <a:r>
              <a:rPr lang="fr-BE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’, ‘</a:t>
            </a:r>
            <a:r>
              <a:rPr lang="fr-BE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doerian</a:t>
            </a:r>
            <a:r>
              <a:rPr lang="fr-BE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’)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98C31AAA-A8D6-9651-46E3-60A214EACFD9}"/>
                  </a:ext>
                </a:extLst>
              </p14:cNvPr>
              <p14:cNvContentPartPr/>
              <p14:nvPr/>
            </p14:nvContentPartPr>
            <p14:xfrm>
              <a:off x="83105" y="2283796"/>
              <a:ext cx="9287280" cy="84852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98C31AAA-A8D6-9651-46E3-60A214EACFD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9105" y="2176156"/>
                <a:ext cx="9394920" cy="1064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225827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C7A34-00DF-4B48-B278-BF1B633A7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Lists</a:t>
            </a:r>
            <a:r>
              <a:rPr lang="fr-BE" dirty="0"/>
              <a:t> </a:t>
            </a:r>
            <a:r>
              <a:rPr lang="fr-BE" sz="2800" i="1" dirty="0"/>
              <a:t>(</a:t>
            </a:r>
            <a:r>
              <a:rPr lang="fr-BE" sz="2800" i="1" dirty="0" err="1"/>
              <a:t>hoofdstuk</a:t>
            </a:r>
            <a:r>
              <a:rPr lang="fr-BE" sz="2800" i="1" dirty="0"/>
              <a:t> 12)</a:t>
            </a:r>
            <a:endParaRPr lang="en-BE" i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A1B6A9-332A-4955-8095-F3B0C602F9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1" y="1540637"/>
            <a:ext cx="9144000" cy="3531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6202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C7A34-00DF-4B48-B278-BF1B633A7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Lists</a:t>
            </a:r>
            <a:r>
              <a:rPr lang="fr-BE" dirty="0"/>
              <a:t> </a:t>
            </a:r>
            <a:r>
              <a:rPr lang="fr-BE" sz="2800" i="1" dirty="0"/>
              <a:t>(</a:t>
            </a:r>
            <a:r>
              <a:rPr lang="fr-BE" sz="2800" i="1" dirty="0" err="1"/>
              <a:t>hoofdstuk</a:t>
            </a:r>
            <a:r>
              <a:rPr lang="fr-BE" sz="2800" i="1" dirty="0"/>
              <a:t> 12)</a:t>
            </a:r>
            <a:endParaRPr lang="en-BE" i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CA42588-4BB1-4F9D-BAE9-5C0E239B7C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04260"/>
            <a:ext cx="9144000" cy="131049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F03879B-9152-4131-AA04-D90B892A06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74272"/>
            <a:ext cx="9144000" cy="13094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FDEFD81-2472-4C66-A8E9-397DE1E28D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1" y="4341134"/>
            <a:ext cx="9144000" cy="131260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DBED708-5EBA-42FF-810B-8F592F2613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753110"/>
            <a:ext cx="9144000" cy="132949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7CF8064-E5FC-4811-AD8A-36E2763F9C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2760557"/>
            <a:ext cx="9144000" cy="1336885"/>
          </a:xfrm>
          <a:prstGeom prst="rect">
            <a:avLst/>
          </a:prstGeom>
        </p:spPr>
      </p:pic>
      <p:sp>
        <p:nvSpPr>
          <p:cNvPr id="13" name="Star: 32 Points 12">
            <a:extLst>
              <a:ext uri="{FF2B5EF4-FFF2-40B4-BE49-F238E27FC236}">
                <a16:creationId xmlns:a16="http://schemas.microsoft.com/office/drawing/2014/main" id="{23AA03DE-A38C-4718-9C2F-8E3CEFB6E10B}"/>
              </a:ext>
            </a:extLst>
          </p:cNvPr>
          <p:cNvSpPr/>
          <p:nvPr/>
        </p:nvSpPr>
        <p:spPr>
          <a:xfrm>
            <a:off x="6016417" y="126259"/>
            <a:ext cx="2839452" cy="978630"/>
          </a:xfrm>
          <a:prstGeom prst="star32">
            <a:avLst/>
          </a:prstGeom>
          <a:solidFill>
            <a:srgbClr val="FFFFFF"/>
          </a:solidFill>
          <a:ln w="12700" cap="flat">
            <a:solidFill>
              <a:srgbClr val="00B05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BE" sz="1400" b="1" i="0" u="none" strike="noStrike" cap="none" spc="0" normalizeH="0" baseline="0" dirty="0" err="1">
                <a:ln>
                  <a:noFill/>
                </a:ln>
                <a:solidFill>
                  <a:srgbClr val="00B05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lists</a:t>
            </a:r>
            <a:r>
              <a:rPr kumimoji="0" lang="fr-BE" sz="1400" b="1" i="0" u="none" strike="noStrike" cap="none" spc="0" normalizeH="0" baseline="0" dirty="0">
                <a:ln>
                  <a:noFill/>
                </a:ln>
                <a:solidFill>
                  <a:srgbClr val="00B05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 zijn</a:t>
            </a:r>
          </a:p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BE" sz="1400" b="1" dirty="0" err="1">
                <a:solidFill>
                  <a:srgbClr val="00B050"/>
                </a:solidFill>
              </a:rPr>
              <a:t>veranderbaar</a:t>
            </a:r>
            <a:endParaRPr kumimoji="0" lang="en-BE" sz="1400" b="1" i="0" u="none" strike="noStrike" cap="none" spc="0" normalizeH="0" baseline="0" dirty="0">
              <a:ln>
                <a:noFill/>
              </a:ln>
              <a:solidFill>
                <a:srgbClr val="00B050"/>
              </a:solidFill>
              <a:effectLst/>
              <a:uFillTx/>
              <a:sym typeface="Arial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597BFD6-D14D-4D10-B75D-C7108C05672F}"/>
              </a:ext>
            </a:extLst>
          </p:cNvPr>
          <p:cNvSpPr txBox="1"/>
          <p:nvPr/>
        </p:nvSpPr>
        <p:spPr>
          <a:xfrm>
            <a:off x="6496334" y="3550304"/>
            <a:ext cx="2503247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BE" sz="1800" b="1" i="1" u="none" strike="noStrike" cap="none" spc="0" normalizeH="0" baseline="0" dirty="0">
                <a:ln>
                  <a:noFill/>
                </a:ln>
                <a:solidFill>
                  <a:srgbClr val="00B05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« </a:t>
            </a:r>
            <a:r>
              <a:rPr kumimoji="0" lang="fr-BE" sz="1800" b="1" i="1" u="none" strike="noStrike" cap="none" spc="0" normalizeH="0" baseline="0" dirty="0" err="1">
                <a:ln>
                  <a:noFill/>
                </a:ln>
                <a:solidFill>
                  <a:srgbClr val="00B05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banaan</a:t>
            </a:r>
            <a:r>
              <a:rPr kumimoji="0" lang="fr-BE" sz="1800" b="1" i="1" u="none" strike="noStrike" cap="none" spc="0" normalizeH="0" baseline="0" dirty="0">
                <a:ln>
                  <a:noFill/>
                </a:ln>
                <a:solidFill>
                  <a:srgbClr val="00B05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 » </a:t>
            </a:r>
            <a:r>
              <a:rPr kumimoji="0" lang="fr-BE" sz="1800" b="1" i="1" u="none" strike="noStrike" cap="none" spc="0" normalizeH="0" baseline="0" dirty="0" err="1">
                <a:ln>
                  <a:noFill/>
                </a:ln>
                <a:solidFill>
                  <a:srgbClr val="00B05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verwijderd</a:t>
            </a:r>
            <a:endParaRPr kumimoji="0" lang="en-BE" sz="1800" b="1" i="1" u="none" strike="noStrike" cap="none" spc="0" normalizeH="0" baseline="0" dirty="0">
              <a:ln>
                <a:noFill/>
              </a:ln>
              <a:solidFill>
                <a:srgbClr val="00B05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BB967C4-7B77-4818-971D-56D3070B4D3B}"/>
              </a:ext>
            </a:extLst>
          </p:cNvPr>
          <p:cNvSpPr txBox="1"/>
          <p:nvPr/>
        </p:nvSpPr>
        <p:spPr>
          <a:xfrm>
            <a:off x="4797039" y="5205972"/>
            <a:ext cx="4260139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BE" sz="1800" b="1" i="1" u="none" strike="noStrike" cap="none" spc="0" normalizeH="0" baseline="0" dirty="0" err="1">
                <a:ln>
                  <a:noFill/>
                </a:ln>
                <a:solidFill>
                  <a:srgbClr val="00B05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Drie</a:t>
            </a:r>
            <a:r>
              <a:rPr kumimoji="0" lang="fr-BE" sz="1800" b="1" i="1" u="none" strike="noStrike" cap="none" spc="0" normalizeH="0" baseline="0" dirty="0">
                <a:ln>
                  <a:noFill/>
                </a:ln>
                <a:solidFill>
                  <a:srgbClr val="00B05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fr-BE" sz="1800" b="1" i="1" u="none" strike="noStrike" cap="none" spc="0" normalizeH="0" baseline="0" dirty="0" err="1">
                <a:ln>
                  <a:noFill/>
                </a:ln>
                <a:solidFill>
                  <a:srgbClr val="00B05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vruchten</a:t>
            </a:r>
            <a:r>
              <a:rPr kumimoji="0" lang="fr-BE" sz="1800" b="1" i="1" u="none" strike="noStrike" cap="none" spc="0" normalizeH="0" baseline="0" dirty="0">
                <a:ln>
                  <a:noFill/>
                </a:ln>
                <a:solidFill>
                  <a:srgbClr val="00B05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fr-BE" sz="1800" b="1" i="1" u="none" strike="noStrike" cap="none" spc="0" normalizeH="0" baseline="0" dirty="0" err="1">
                <a:ln>
                  <a:noFill/>
                </a:ln>
                <a:solidFill>
                  <a:srgbClr val="00B05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toegevoegd</a:t>
            </a:r>
            <a:r>
              <a:rPr kumimoji="0" lang="fr-BE" sz="1800" b="1" i="1" u="none" strike="noStrike" cap="none" spc="0" normalizeH="0" baseline="0" dirty="0">
                <a:ln>
                  <a:noFill/>
                </a:ln>
                <a:solidFill>
                  <a:srgbClr val="00B05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 op </a:t>
            </a:r>
            <a:r>
              <a:rPr kumimoji="0" lang="fr-BE" sz="1800" b="1" i="1" u="none" strike="noStrike" cap="none" spc="0" normalizeH="0" baseline="0" dirty="0" err="1">
                <a:ln>
                  <a:noFill/>
                </a:ln>
                <a:solidFill>
                  <a:srgbClr val="00B05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positie</a:t>
            </a:r>
            <a:r>
              <a:rPr kumimoji="0" lang="fr-BE" sz="1800" b="1" i="1" u="none" strike="noStrike" cap="none" spc="0" normalizeH="0" baseline="0" dirty="0">
                <a:ln>
                  <a:noFill/>
                </a:ln>
                <a:solidFill>
                  <a:srgbClr val="00B05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 1</a:t>
            </a:r>
            <a:endParaRPr kumimoji="0" lang="en-BE" sz="1800" b="1" i="1" u="none" strike="noStrike" cap="none" spc="0" normalizeH="0" baseline="0" dirty="0">
              <a:ln>
                <a:noFill/>
              </a:ln>
              <a:solidFill>
                <a:srgbClr val="00B05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5333B6A-DB98-4FAC-A899-DBEE936F8D64}"/>
              </a:ext>
            </a:extLst>
          </p:cNvPr>
          <p:cNvSpPr txBox="1"/>
          <p:nvPr/>
        </p:nvSpPr>
        <p:spPr>
          <a:xfrm>
            <a:off x="6518937" y="6642001"/>
            <a:ext cx="2477599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BE" sz="1800" b="1" i="1" u="none" strike="noStrike" cap="none" spc="0" normalizeH="0" baseline="0" dirty="0">
                <a:ln>
                  <a:noFill/>
                </a:ln>
                <a:solidFill>
                  <a:srgbClr val="00B05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2 </a:t>
            </a:r>
            <a:r>
              <a:rPr kumimoji="0" lang="fr-BE" sz="1800" b="1" i="1" u="none" strike="noStrike" cap="none" spc="0" normalizeH="0" baseline="0" dirty="0" err="1">
                <a:ln>
                  <a:noFill/>
                </a:ln>
                <a:solidFill>
                  <a:srgbClr val="00B05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vruchten</a:t>
            </a:r>
            <a:r>
              <a:rPr kumimoji="0" lang="fr-BE" sz="1800" b="1" i="1" u="none" strike="noStrike" cap="none" spc="0" normalizeH="0" baseline="0" dirty="0">
                <a:ln>
                  <a:noFill/>
                </a:ln>
                <a:solidFill>
                  <a:srgbClr val="00B05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fr-BE" sz="1800" b="1" i="1" u="none" strike="noStrike" cap="none" spc="0" normalizeH="0" baseline="0" dirty="0" err="1">
                <a:ln>
                  <a:noFill/>
                </a:ln>
                <a:solidFill>
                  <a:srgbClr val="00B05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verwijderd</a:t>
            </a:r>
            <a:endParaRPr kumimoji="0" lang="en-BE" sz="1800" b="1" i="1" u="none" strike="noStrike" cap="none" spc="0" normalizeH="0" baseline="0" dirty="0">
              <a:ln>
                <a:noFill/>
              </a:ln>
              <a:solidFill>
                <a:srgbClr val="00B05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835341CA-0DE4-4120-A7CE-8A25360814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7118" y="1538840"/>
            <a:ext cx="5370060" cy="8617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BE" altLang="en-BE" sz="14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['</a:t>
            </a:r>
            <a:r>
              <a:rPr kumimoji="0" lang="en-BE" altLang="en-BE" sz="1400" b="1" i="0" u="none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appel</a:t>
            </a:r>
            <a:r>
              <a:rPr kumimoji="0" lang="en-BE" altLang="en-BE" sz="14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', '</a:t>
            </a:r>
            <a:r>
              <a:rPr kumimoji="0" lang="en-BE" altLang="en-BE" sz="1400" b="1" i="0" u="none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banaan</a:t>
            </a:r>
            <a:r>
              <a:rPr kumimoji="0" lang="en-BE" altLang="en-BE" sz="14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', '</a:t>
            </a:r>
            <a:r>
              <a:rPr kumimoji="0" lang="en-BE" altLang="en-BE" sz="1400" b="1" i="0" u="none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kers</a:t>
            </a:r>
            <a:r>
              <a:rPr kumimoji="0" lang="en-BE" altLang="en-BE" sz="14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', '</a:t>
            </a:r>
            <a:r>
              <a:rPr kumimoji="0" lang="en-BE" altLang="en-BE" sz="1400" b="1" i="0" u="none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doerian</a:t>
            </a:r>
            <a:r>
              <a:rPr kumimoji="0" lang="en-BE" altLang="en-BE" sz="14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', 'mango’]</a:t>
            </a:r>
            <a:endParaRPr kumimoji="0" lang="en-US" altLang="en-BE" sz="1400" b="1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BE" altLang="en-BE" sz="14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kumimoji="0" lang="en-US" altLang="en-BE" sz="1400" b="1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BE" sz="1400" b="1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BE" altLang="en-BE" sz="14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['</a:t>
            </a:r>
            <a:r>
              <a:rPr kumimoji="0" lang="en-BE" altLang="en-BE" sz="1400" b="1" i="0" u="none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appel</a:t>
            </a:r>
            <a:r>
              <a:rPr kumimoji="0" lang="en-BE" altLang="en-BE" sz="14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', '</a:t>
            </a:r>
            <a:r>
              <a:rPr kumimoji="0" lang="en-BE" altLang="en-BE" sz="1400" b="1" i="0" u="none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banaan</a:t>
            </a:r>
            <a:r>
              <a:rPr kumimoji="0" lang="en-BE" altLang="en-BE" sz="14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', ‘</a:t>
            </a:r>
            <a:r>
              <a:rPr kumimoji="0" lang="en-BE" altLang="en-BE" sz="1400" b="1" i="0" u="none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aar</a:t>
            </a:r>
            <a:r>
              <a:rPr kumimoji="0" lang="en-US" altLang="en-BE" sz="14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</a:t>
            </a:r>
            <a:r>
              <a:rPr kumimoji="0" lang="en-BE" altLang="en-BE" sz="1400" b="1" i="0" u="none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bei</a:t>
            </a:r>
            <a:r>
              <a:rPr kumimoji="0" lang="en-BE" altLang="en-BE" sz="14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', '</a:t>
            </a:r>
            <a:r>
              <a:rPr kumimoji="0" lang="en-BE" altLang="en-BE" sz="1400" b="1" i="0" u="none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doerian</a:t>
            </a:r>
            <a:r>
              <a:rPr kumimoji="0" lang="en-BE" altLang="en-BE" sz="14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', 'mango']</a:t>
            </a:r>
            <a:endParaRPr kumimoji="0" lang="en-BE" altLang="en-BE" sz="3200" b="1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93626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C7A34-00DF-4B48-B278-BF1B633A7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Lists</a:t>
            </a:r>
            <a:r>
              <a:rPr lang="fr-BE" dirty="0"/>
              <a:t> </a:t>
            </a:r>
            <a:r>
              <a:rPr lang="fr-BE" sz="2800" i="1" dirty="0"/>
              <a:t>(</a:t>
            </a:r>
            <a:r>
              <a:rPr lang="fr-BE" sz="2800" i="1" dirty="0" err="1"/>
              <a:t>hoofdstuk</a:t>
            </a:r>
            <a:r>
              <a:rPr lang="fr-BE" sz="2800" i="1" dirty="0"/>
              <a:t> 12)</a:t>
            </a:r>
            <a:endParaRPr lang="en-BE" i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85AB50F-78DC-46A7-AEBD-24CD2AE693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" y="1050299"/>
            <a:ext cx="9144000" cy="130734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C0FB528-5AAD-4738-85D2-192379FE05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" y="2435195"/>
            <a:ext cx="9144000" cy="133904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AEC3309-E5C6-46F2-93AB-39C15CA0B5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851799"/>
            <a:ext cx="9144000" cy="133994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0A21B84-78FA-4CD9-8710-719942F61FF9}"/>
              </a:ext>
            </a:extLst>
          </p:cNvPr>
          <p:cNvSpPr txBox="1"/>
          <p:nvPr/>
        </p:nvSpPr>
        <p:spPr>
          <a:xfrm>
            <a:off x="6414448" y="1842423"/>
            <a:ext cx="259301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BE" sz="1800" b="1" i="1" u="none" strike="noStrike" cap="none" spc="0" normalizeH="0" baseline="0" dirty="0">
                <a:ln>
                  <a:noFill/>
                </a:ln>
                <a:solidFill>
                  <a:srgbClr val="00B05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« </a:t>
            </a:r>
            <a:r>
              <a:rPr kumimoji="0" lang="fr-BE" sz="1800" b="1" i="1" u="none" strike="noStrike" cap="none" spc="0" normalizeH="0" baseline="0" dirty="0" err="1">
                <a:ln>
                  <a:noFill/>
                </a:ln>
                <a:solidFill>
                  <a:srgbClr val="00B05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mango</a:t>
            </a:r>
            <a:r>
              <a:rPr kumimoji="0" lang="fr-BE" sz="1800" b="1" i="1" u="none" strike="noStrike" cap="none" spc="0" normalizeH="0" baseline="0" dirty="0">
                <a:ln>
                  <a:noFill/>
                </a:ln>
                <a:solidFill>
                  <a:srgbClr val="00B05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 » </a:t>
            </a:r>
            <a:r>
              <a:rPr kumimoji="0" lang="fr-BE" sz="1800" b="1" i="1" u="none" strike="noStrike" cap="none" spc="0" normalizeH="0" baseline="0" dirty="0" err="1">
                <a:ln>
                  <a:noFill/>
                </a:ln>
                <a:solidFill>
                  <a:srgbClr val="00B05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toegevoegd</a:t>
            </a:r>
            <a:endParaRPr kumimoji="0" lang="en-BE" sz="1800" b="1" i="1" u="none" strike="noStrike" cap="none" spc="0" normalizeH="0" baseline="0" dirty="0">
              <a:ln>
                <a:noFill/>
              </a:ln>
              <a:solidFill>
                <a:srgbClr val="00B05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4A7BC84-951E-4077-AB76-648B4F0D696F}"/>
              </a:ext>
            </a:extLst>
          </p:cNvPr>
          <p:cNvSpPr txBox="1"/>
          <p:nvPr/>
        </p:nvSpPr>
        <p:spPr>
          <a:xfrm>
            <a:off x="6068200" y="3336582"/>
            <a:ext cx="2939264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BE" sz="1800" b="1" i="1" u="none" strike="noStrike" cap="none" spc="0" normalizeH="0" baseline="0" dirty="0" err="1">
                <a:ln>
                  <a:noFill/>
                </a:ln>
                <a:solidFill>
                  <a:srgbClr val="00B05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Drie</a:t>
            </a:r>
            <a:r>
              <a:rPr kumimoji="0" lang="fr-BE" sz="1800" b="1" i="1" u="none" strike="noStrike" cap="none" spc="0" normalizeH="0" baseline="0" dirty="0">
                <a:ln>
                  <a:noFill/>
                </a:ln>
                <a:solidFill>
                  <a:srgbClr val="00B05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fr-BE" sz="1800" b="1" i="1" u="none" strike="noStrike" cap="none" spc="0" normalizeH="0" baseline="0" dirty="0" err="1">
                <a:ln>
                  <a:noFill/>
                </a:ln>
                <a:solidFill>
                  <a:srgbClr val="00B05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vruchten</a:t>
            </a:r>
            <a:r>
              <a:rPr kumimoji="0" lang="fr-BE" sz="1800" b="1" i="1" u="none" strike="noStrike" cap="none" spc="0" normalizeH="0" baseline="0" dirty="0">
                <a:ln>
                  <a:noFill/>
                </a:ln>
                <a:solidFill>
                  <a:srgbClr val="00B05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fr-BE" sz="1800" b="1" i="1" u="none" strike="noStrike" cap="none" spc="0" normalizeH="0" baseline="0" dirty="0" err="1">
                <a:ln>
                  <a:noFill/>
                </a:ln>
                <a:solidFill>
                  <a:srgbClr val="00B05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toegevoegd</a:t>
            </a:r>
            <a:endParaRPr kumimoji="0" lang="en-BE" sz="1800" b="1" i="1" u="none" strike="noStrike" cap="none" spc="0" normalizeH="0" baseline="0" dirty="0">
              <a:ln>
                <a:noFill/>
              </a:ln>
              <a:solidFill>
                <a:srgbClr val="00B05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77EFD64-AD4E-471D-90BC-866087FA0F4D}"/>
              </a:ext>
            </a:extLst>
          </p:cNvPr>
          <p:cNvSpPr txBox="1"/>
          <p:nvPr/>
        </p:nvSpPr>
        <p:spPr>
          <a:xfrm>
            <a:off x="6658105" y="4675631"/>
            <a:ext cx="2349359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BE" sz="1800" b="1" i="1" u="none" strike="noStrike" cap="none" spc="0" normalizeH="0" baseline="0" dirty="0">
                <a:ln>
                  <a:noFill/>
                </a:ln>
                <a:solidFill>
                  <a:srgbClr val="00B05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1 </a:t>
            </a:r>
            <a:r>
              <a:rPr kumimoji="0" lang="fr-BE" sz="1800" b="1" i="1" u="none" strike="noStrike" cap="none" spc="0" normalizeH="0" baseline="0" dirty="0" err="1">
                <a:ln>
                  <a:noFill/>
                </a:ln>
                <a:solidFill>
                  <a:srgbClr val="00B05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vrucht</a:t>
            </a:r>
            <a:r>
              <a:rPr kumimoji="0" lang="fr-BE" sz="1800" b="1" i="1" u="none" strike="noStrike" cap="none" spc="0" normalizeH="0" baseline="0" dirty="0">
                <a:ln>
                  <a:noFill/>
                </a:ln>
                <a:solidFill>
                  <a:srgbClr val="00B05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fr-BE" sz="1800" b="1" i="1" u="none" strike="noStrike" cap="none" spc="0" normalizeH="0" baseline="0" dirty="0" err="1">
                <a:ln>
                  <a:noFill/>
                </a:ln>
                <a:solidFill>
                  <a:srgbClr val="00B05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toegevoegd</a:t>
            </a:r>
            <a:endParaRPr kumimoji="0" lang="en-BE" sz="1800" b="1" i="1" u="none" strike="noStrike" cap="none" spc="0" normalizeH="0" baseline="0" dirty="0">
              <a:ln>
                <a:noFill/>
              </a:ln>
              <a:solidFill>
                <a:srgbClr val="00B05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59899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C7A34-00DF-4B48-B278-BF1B633A7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Lists</a:t>
            </a:r>
            <a:r>
              <a:rPr lang="fr-BE" dirty="0"/>
              <a:t> </a:t>
            </a:r>
            <a:r>
              <a:rPr lang="fr-BE" sz="2800" i="1" dirty="0"/>
              <a:t>(</a:t>
            </a:r>
            <a:r>
              <a:rPr lang="fr-BE" sz="2800" i="1" dirty="0" err="1"/>
              <a:t>hoofdstuk</a:t>
            </a:r>
            <a:r>
              <a:rPr lang="fr-BE" sz="2800" i="1" dirty="0"/>
              <a:t> 12)</a:t>
            </a:r>
            <a:endParaRPr lang="en-BE" i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E8AA5E-FBAD-434F-BF10-E32670E33F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1" y="1230802"/>
            <a:ext cx="9144000" cy="131998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F4B3605-B20C-48E1-9EA8-66C6CE6B90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96238"/>
            <a:ext cx="9144000" cy="18655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7CA73F1-7602-409E-8918-A58D8A984F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1" y="4361761"/>
            <a:ext cx="9144000" cy="103405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9ED91E8-EB0D-4D41-9129-10E0DA3FB54B}"/>
              </a:ext>
            </a:extLst>
          </p:cNvPr>
          <p:cNvSpPr txBox="1"/>
          <p:nvPr/>
        </p:nvSpPr>
        <p:spPr>
          <a:xfrm>
            <a:off x="6832477" y="2013474"/>
            <a:ext cx="2208295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BE" sz="1800" b="1" i="1" u="none" strike="noStrike" cap="none" spc="0" normalizeH="0" baseline="0" dirty="0">
                <a:ln>
                  <a:noFill/>
                </a:ln>
                <a:solidFill>
                  <a:srgbClr val="00B05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1 </a:t>
            </a:r>
            <a:r>
              <a:rPr kumimoji="0" lang="fr-BE" sz="1800" b="1" i="1" u="none" strike="noStrike" cap="none" spc="0" normalizeH="0" baseline="0" dirty="0" err="1">
                <a:ln>
                  <a:noFill/>
                </a:ln>
                <a:solidFill>
                  <a:srgbClr val="00B05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vrucht</a:t>
            </a:r>
            <a:r>
              <a:rPr kumimoji="0" lang="fr-BE" sz="1800" b="1" i="1" u="none" strike="noStrike" cap="none" spc="0" normalizeH="0" baseline="0" dirty="0">
                <a:ln>
                  <a:noFill/>
                </a:ln>
                <a:solidFill>
                  <a:srgbClr val="00B05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fr-BE" sz="1800" b="1" i="1" u="none" strike="noStrike" cap="none" spc="0" normalizeH="0" baseline="0" dirty="0" err="1">
                <a:ln>
                  <a:noFill/>
                </a:ln>
                <a:solidFill>
                  <a:srgbClr val="00B05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verwijderd</a:t>
            </a:r>
            <a:endParaRPr kumimoji="0" lang="en-BE" sz="1800" b="1" i="1" u="none" strike="noStrike" cap="none" spc="0" normalizeH="0" baseline="0" dirty="0">
              <a:ln>
                <a:noFill/>
              </a:ln>
              <a:solidFill>
                <a:srgbClr val="00B05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600820E-BFFE-44B9-ACEC-2AE9811B3ED7}"/>
              </a:ext>
            </a:extLst>
          </p:cNvPr>
          <p:cNvSpPr txBox="1"/>
          <p:nvPr/>
        </p:nvSpPr>
        <p:spPr>
          <a:xfrm>
            <a:off x="4361567" y="3074246"/>
            <a:ext cx="4721803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BE" sz="1800" b="1" i="1" u="none" strike="noStrike" cap="none" spc="0" normalizeH="0" baseline="0" dirty="0" err="1">
                <a:ln>
                  <a:noFill/>
                </a:ln>
                <a:solidFill>
                  <a:srgbClr val="00B05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laatste</a:t>
            </a:r>
            <a:r>
              <a:rPr kumimoji="0" lang="fr-BE" sz="1800" b="1" i="1" u="none" strike="noStrike" cap="none" spc="0" normalizeH="0" baseline="0" dirty="0">
                <a:ln>
                  <a:noFill/>
                </a:ln>
                <a:solidFill>
                  <a:srgbClr val="00B05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fr-BE" sz="1800" b="1" i="1" u="none" strike="noStrike" cap="none" spc="0" normalizeH="0" baseline="0" dirty="0" err="1">
                <a:ln>
                  <a:noFill/>
                </a:ln>
                <a:solidFill>
                  <a:srgbClr val="00B05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vrucht</a:t>
            </a:r>
            <a:r>
              <a:rPr kumimoji="0" lang="fr-BE" sz="1800" b="1" i="1" u="none" strike="noStrike" cap="none" spc="0" normalizeH="0" baseline="0" dirty="0">
                <a:ln>
                  <a:noFill/>
                </a:ln>
                <a:solidFill>
                  <a:srgbClr val="00B05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fr-BE" sz="1800" b="1" i="1" u="none" strike="noStrike" cap="none" spc="0" normalizeH="0" baseline="0" dirty="0" err="1">
                <a:ln>
                  <a:noFill/>
                </a:ln>
                <a:solidFill>
                  <a:srgbClr val="00B05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teruggegeven</a:t>
            </a:r>
            <a:r>
              <a:rPr kumimoji="0" lang="fr-BE" sz="1800" b="1" i="1" u="none" strike="noStrike" cap="none" spc="0" normalizeH="0" baseline="0" dirty="0">
                <a:ln>
                  <a:noFill/>
                </a:ln>
                <a:solidFill>
                  <a:srgbClr val="00B05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 en </a:t>
            </a:r>
            <a:r>
              <a:rPr kumimoji="0" lang="fr-BE" sz="1800" b="1" i="1" u="none" strike="noStrike" cap="none" spc="0" normalizeH="0" baseline="0" dirty="0" err="1">
                <a:ln>
                  <a:noFill/>
                </a:ln>
                <a:solidFill>
                  <a:srgbClr val="00B05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verwijderd</a:t>
            </a:r>
            <a:endParaRPr kumimoji="0" lang="en-BE" sz="1800" b="1" i="1" u="none" strike="noStrike" cap="none" spc="0" normalizeH="0" baseline="0" dirty="0">
              <a:ln>
                <a:noFill/>
              </a:ln>
              <a:solidFill>
                <a:srgbClr val="00B05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975346D-FD82-4477-8FB3-EE19B666DF1A}"/>
              </a:ext>
            </a:extLst>
          </p:cNvPr>
          <p:cNvSpPr txBox="1"/>
          <p:nvPr/>
        </p:nvSpPr>
        <p:spPr>
          <a:xfrm>
            <a:off x="4402511" y="3873890"/>
            <a:ext cx="4696155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BE" sz="1800" b="1" i="1" u="none" strike="noStrike" cap="none" spc="0" normalizeH="0" baseline="0" dirty="0">
                <a:ln>
                  <a:noFill/>
                </a:ln>
                <a:solidFill>
                  <a:srgbClr val="00B05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eerste </a:t>
            </a:r>
            <a:r>
              <a:rPr kumimoji="0" lang="fr-BE" sz="1800" b="1" i="1" u="none" strike="noStrike" cap="none" spc="0" normalizeH="0" baseline="0" dirty="0" err="1">
                <a:ln>
                  <a:noFill/>
                </a:ln>
                <a:solidFill>
                  <a:srgbClr val="00B05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vrucht</a:t>
            </a:r>
            <a:r>
              <a:rPr kumimoji="0" lang="fr-BE" sz="1800" b="1" i="1" u="none" strike="noStrike" cap="none" spc="0" normalizeH="0" baseline="0" dirty="0">
                <a:ln>
                  <a:noFill/>
                </a:ln>
                <a:solidFill>
                  <a:srgbClr val="00B05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fr-BE" sz="1800" b="1" i="1" u="none" strike="noStrike" cap="none" spc="0" normalizeH="0" baseline="0" dirty="0" err="1">
                <a:ln>
                  <a:noFill/>
                </a:ln>
                <a:solidFill>
                  <a:srgbClr val="00B05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teruggegeven</a:t>
            </a:r>
            <a:r>
              <a:rPr kumimoji="0" lang="fr-BE" sz="1800" b="1" i="1" u="none" strike="noStrike" cap="none" spc="0" normalizeH="0" baseline="0" dirty="0">
                <a:ln>
                  <a:noFill/>
                </a:ln>
                <a:solidFill>
                  <a:srgbClr val="00B05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 en </a:t>
            </a:r>
            <a:r>
              <a:rPr kumimoji="0" lang="fr-BE" sz="1800" b="1" i="1" u="none" strike="noStrike" cap="none" spc="0" normalizeH="0" baseline="0" dirty="0" err="1">
                <a:ln>
                  <a:noFill/>
                </a:ln>
                <a:solidFill>
                  <a:srgbClr val="00B05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verwijderd</a:t>
            </a:r>
            <a:endParaRPr kumimoji="0" lang="en-BE" sz="1800" b="1" i="1" u="none" strike="noStrike" cap="none" spc="0" normalizeH="0" baseline="0" dirty="0">
              <a:ln>
                <a:noFill/>
              </a:ln>
              <a:solidFill>
                <a:srgbClr val="00B05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02F9E18-70D8-4EE7-8AE5-EA77D5F8A149}"/>
              </a:ext>
            </a:extLst>
          </p:cNvPr>
          <p:cNvSpPr txBox="1"/>
          <p:nvPr/>
        </p:nvSpPr>
        <p:spPr>
          <a:xfrm>
            <a:off x="6297994" y="4700559"/>
            <a:ext cx="2759728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BE" sz="1800" b="1" i="1" u="none" strike="noStrike" cap="none" spc="0" normalizeH="0" baseline="0" dirty="0" err="1">
                <a:ln>
                  <a:noFill/>
                </a:ln>
                <a:solidFill>
                  <a:srgbClr val="00B05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vierde</a:t>
            </a:r>
            <a:r>
              <a:rPr kumimoji="0" lang="fr-BE" sz="1800" b="1" i="1" u="none" strike="noStrike" cap="none" spc="0" normalizeH="0" baseline="0" dirty="0">
                <a:ln>
                  <a:noFill/>
                </a:ln>
                <a:solidFill>
                  <a:srgbClr val="00B05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fr-BE" sz="1800" b="1" i="1" u="none" strike="noStrike" cap="none" spc="0" normalizeH="0" baseline="0" dirty="0" err="1">
                <a:ln>
                  <a:noFill/>
                </a:ln>
                <a:solidFill>
                  <a:srgbClr val="00B05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vrucht</a:t>
            </a:r>
            <a:r>
              <a:rPr kumimoji="0" lang="fr-BE" sz="1800" b="1" i="1" u="none" strike="noStrike" cap="none" spc="0" normalizeH="0" baseline="0" dirty="0">
                <a:ln>
                  <a:noFill/>
                </a:ln>
                <a:solidFill>
                  <a:srgbClr val="00B05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fr-BE" sz="1800" b="1" i="1" u="none" strike="noStrike" cap="none" spc="0" normalizeH="0" baseline="0" dirty="0" err="1">
                <a:ln>
                  <a:noFill/>
                </a:ln>
                <a:solidFill>
                  <a:srgbClr val="00B05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verwijderd</a:t>
            </a:r>
            <a:endParaRPr kumimoji="0" lang="en-BE" sz="1800" b="1" i="1" u="none" strike="noStrike" cap="none" spc="0" normalizeH="0" baseline="0" dirty="0">
              <a:ln>
                <a:noFill/>
              </a:ln>
              <a:solidFill>
                <a:srgbClr val="00B05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214795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C7A34-00DF-4B48-B278-BF1B633A7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Lists</a:t>
            </a:r>
            <a:r>
              <a:rPr lang="fr-BE" dirty="0"/>
              <a:t> </a:t>
            </a:r>
            <a:r>
              <a:rPr lang="fr-BE" sz="2800" i="1" dirty="0"/>
              <a:t>(</a:t>
            </a:r>
            <a:r>
              <a:rPr lang="fr-BE" sz="2800" i="1" dirty="0" err="1"/>
              <a:t>hoofdstuk</a:t>
            </a:r>
            <a:r>
              <a:rPr lang="fr-BE" sz="2800" i="1" dirty="0"/>
              <a:t> 12)</a:t>
            </a:r>
            <a:endParaRPr lang="en-BE" i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CA81887-3D84-4690-BDC3-6858651CB6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68001"/>
            <a:ext cx="9144000" cy="7527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DCE9EC3-5C20-4A33-9024-F22C9FA499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20003"/>
            <a:ext cx="9144000" cy="78292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B2CBD61-71E3-4B2F-92D3-5159B4326E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954297"/>
            <a:ext cx="9144000" cy="2442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0925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42860C-A8B0-42E8-8DC2-5CA6DC74F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BE" dirty="0" err="1"/>
              <a:t>Overzicht</a:t>
            </a:r>
            <a:r>
              <a:rPr lang="fr-BE" dirty="0"/>
              <a:t> van de </a:t>
            </a:r>
            <a:r>
              <a:rPr lang="fr-BE" dirty="0" err="1"/>
              <a:t>probleemstellingen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D9906A-0F5D-4B87-A48D-75EDA32974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BE" dirty="0" err="1"/>
              <a:t>Bepalen</a:t>
            </a:r>
            <a:r>
              <a:rPr lang="fr-BE" dirty="0"/>
              <a:t> </a:t>
            </a:r>
            <a:r>
              <a:rPr lang="fr-BE" dirty="0" err="1"/>
              <a:t>nulpunten</a:t>
            </a:r>
            <a:r>
              <a:rPr lang="fr-BE" dirty="0"/>
              <a:t> </a:t>
            </a:r>
            <a:r>
              <a:rPr lang="fr-BE" dirty="0" err="1"/>
              <a:t>vierkantsvergelijking</a:t>
            </a:r>
            <a:endParaRPr lang="fr-BE" dirty="0"/>
          </a:p>
          <a:p>
            <a:r>
              <a:rPr lang="fr-BE" dirty="0" err="1"/>
              <a:t>Bepalen</a:t>
            </a:r>
            <a:r>
              <a:rPr lang="fr-BE" dirty="0"/>
              <a:t> of een jaar een </a:t>
            </a:r>
            <a:r>
              <a:rPr lang="fr-BE" dirty="0" err="1"/>
              <a:t>schrikkeljaar</a:t>
            </a:r>
            <a:r>
              <a:rPr lang="fr-BE" dirty="0"/>
              <a:t> </a:t>
            </a:r>
            <a:r>
              <a:rPr lang="fr-BE" dirty="0" err="1"/>
              <a:t>is</a:t>
            </a:r>
            <a:endParaRPr lang="fr-BE" dirty="0"/>
          </a:p>
          <a:p>
            <a:r>
              <a:rPr lang="fr-BE" dirty="0" err="1"/>
              <a:t>Machten</a:t>
            </a:r>
            <a:r>
              <a:rPr lang="fr-BE" dirty="0"/>
              <a:t> van 2 </a:t>
            </a:r>
            <a:r>
              <a:rPr lang="fr-BE" dirty="0" err="1"/>
              <a:t>berekenen</a:t>
            </a:r>
            <a:endParaRPr lang="fr-BE" dirty="0"/>
          </a:p>
          <a:p>
            <a:r>
              <a:rPr lang="fr-BE" dirty="0" err="1"/>
              <a:t>Vierkantwortel</a:t>
            </a:r>
            <a:r>
              <a:rPr lang="fr-BE" dirty="0"/>
              <a:t> </a:t>
            </a:r>
            <a:r>
              <a:rPr lang="fr-BE" dirty="0" err="1"/>
              <a:t>berekenen</a:t>
            </a:r>
            <a:r>
              <a:rPr lang="fr-BE" dirty="0"/>
              <a:t> met Newton-</a:t>
            </a:r>
            <a:r>
              <a:rPr lang="fr-BE" dirty="0" err="1"/>
              <a:t>Raphson</a:t>
            </a:r>
            <a:endParaRPr lang="fr-BE" dirty="0"/>
          </a:p>
          <a:p>
            <a:r>
              <a:rPr lang="fr-BE" dirty="0" err="1"/>
              <a:t>Priemgetallen</a:t>
            </a:r>
            <a:r>
              <a:rPr lang="fr-BE" dirty="0"/>
              <a:t> </a:t>
            </a:r>
            <a:r>
              <a:rPr lang="fr-BE" dirty="0" err="1"/>
              <a:t>bepalen</a:t>
            </a:r>
            <a:endParaRPr lang="fr-BE" dirty="0"/>
          </a:p>
          <a:p>
            <a:r>
              <a:rPr lang="fr-BE" dirty="0" err="1"/>
              <a:t>Taylorreeks</a:t>
            </a:r>
            <a:r>
              <a:rPr lang="fr-BE" dirty="0"/>
              <a:t> ontwikkelen</a:t>
            </a:r>
          </a:p>
          <a:p>
            <a:r>
              <a:rPr lang="fr-BE" dirty="0" err="1"/>
              <a:t>Willekeurige</a:t>
            </a:r>
            <a:r>
              <a:rPr lang="fr-BE" dirty="0"/>
              <a:t> </a:t>
            </a:r>
            <a:r>
              <a:rPr lang="fr-BE" dirty="0" err="1"/>
              <a:t>wandeling</a:t>
            </a:r>
            <a:r>
              <a:rPr lang="fr-BE" dirty="0"/>
              <a:t> </a:t>
            </a:r>
            <a:r>
              <a:rPr lang="fr-BE" dirty="0" err="1"/>
              <a:t>maken</a:t>
            </a:r>
            <a:r>
              <a:rPr lang="fr-BE" dirty="0"/>
              <a:t> in een raster</a:t>
            </a:r>
          </a:p>
          <a:p>
            <a:r>
              <a:rPr lang="fr-BE" dirty="0"/>
              <a:t>Het coupon collector </a:t>
            </a:r>
            <a:r>
              <a:rPr lang="fr-BE" dirty="0" err="1"/>
              <a:t>probleem</a:t>
            </a:r>
            <a:r>
              <a:rPr lang="fr-BE" dirty="0"/>
              <a:t> – </a:t>
            </a:r>
            <a:r>
              <a:rPr lang="fr-BE" dirty="0" err="1"/>
              <a:t>simulatie</a:t>
            </a:r>
            <a:r>
              <a:rPr lang="fr-BE" dirty="0"/>
              <a:t> (2 </a:t>
            </a:r>
            <a:r>
              <a:rPr lang="fr-BE" dirty="0" err="1"/>
              <a:t>versies</a:t>
            </a:r>
            <a:r>
              <a:rPr lang="fr-BE" dirty="0"/>
              <a:t>)</a:t>
            </a:r>
          </a:p>
          <a:p>
            <a:r>
              <a:rPr lang="fr-BE" dirty="0"/>
              <a:t>Het </a:t>
            </a:r>
            <a:r>
              <a:rPr lang="fr-BE" dirty="0" err="1"/>
              <a:t>langste</a:t>
            </a:r>
            <a:r>
              <a:rPr lang="fr-BE" dirty="0"/>
              <a:t> plateau van een </a:t>
            </a:r>
            <a:r>
              <a:rPr lang="fr-BE" dirty="0" err="1"/>
              <a:t>rij</a:t>
            </a:r>
            <a:r>
              <a:rPr lang="fr-BE" dirty="0"/>
              <a:t> </a:t>
            </a:r>
            <a:r>
              <a:rPr lang="fr-BE" dirty="0" err="1"/>
              <a:t>getallen</a:t>
            </a:r>
            <a:r>
              <a:rPr lang="fr-BE" dirty="0"/>
              <a:t> </a:t>
            </a:r>
            <a:r>
              <a:rPr lang="fr-BE" dirty="0" err="1"/>
              <a:t>bepalen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26459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C7A34-00DF-4B48-B278-BF1B633A7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Condities</a:t>
            </a:r>
            <a:r>
              <a:rPr lang="fr-BE" dirty="0"/>
              <a:t> </a:t>
            </a:r>
            <a:r>
              <a:rPr lang="fr-BE" sz="2800" i="1" dirty="0"/>
              <a:t>(</a:t>
            </a:r>
            <a:r>
              <a:rPr lang="fr-BE" sz="2800" i="1" dirty="0" err="1"/>
              <a:t>hoofdstuk</a:t>
            </a:r>
            <a:r>
              <a:rPr lang="fr-BE" sz="2800" i="1" dirty="0"/>
              <a:t> 6)</a:t>
            </a:r>
            <a:endParaRPr lang="en-BE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FE67E7-DEC9-4924-AA25-997ED681CA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FF2B26-F51D-41A0-BE36-BFD4E2B398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1" y="1202059"/>
            <a:ext cx="9144000" cy="158062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A1427F5-3C0E-4329-8682-89D8AAABA1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49267"/>
            <a:ext cx="9144000" cy="16014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DD098F8-1D24-4406-9FB4-8EF3E4E235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485690"/>
            <a:ext cx="9144000" cy="1887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5979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DEC1D8-9E53-4D3D-A21A-B94177FE74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0018" y="215999"/>
            <a:ext cx="4407720" cy="1152002"/>
          </a:xfrm>
        </p:spPr>
        <p:txBody>
          <a:bodyPr>
            <a:normAutofit fontScale="90000"/>
          </a:bodyPr>
          <a:lstStyle/>
          <a:p>
            <a:r>
              <a:rPr lang="fr-BE" dirty="0" err="1"/>
              <a:t>Nulpunten</a:t>
            </a:r>
            <a:r>
              <a:rPr lang="fr-BE" dirty="0"/>
              <a:t> </a:t>
            </a:r>
            <a:br>
              <a:rPr lang="fr-BE" dirty="0"/>
            </a:br>
            <a:r>
              <a:rPr lang="fr-BE" dirty="0" err="1"/>
              <a:t>vierkantsvergelijking</a:t>
            </a:r>
            <a:endParaRPr lang="en-B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ACC14F-FD24-4545-A76C-745D3089C6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08478"/>
            <a:ext cx="9144000" cy="39448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32122F4-3278-4AB9-B775-7CFEE9A2BC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381081" cy="1841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6138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DEC1D8-9E53-4D3D-A21A-B94177FE74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0018" y="215999"/>
            <a:ext cx="4407720" cy="1152002"/>
          </a:xfrm>
        </p:spPr>
        <p:txBody>
          <a:bodyPr>
            <a:normAutofit fontScale="90000"/>
          </a:bodyPr>
          <a:lstStyle/>
          <a:p>
            <a:r>
              <a:rPr lang="fr-BE" dirty="0" err="1"/>
              <a:t>Bepaling</a:t>
            </a:r>
            <a:r>
              <a:rPr lang="fr-BE" dirty="0"/>
              <a:t> </a:t>
            </a:r>
            <a:br>
              <a:rPr lang="fr-BE" dirty="0"/>
            </a:br>
            <a:r>
              <a:rPr lang="fr-BE" dirty="0" err="1"/>
              <a:t>schrikkeljaar</a:t>
            </a:r>
            <a:endParaRPr lang="en-BE" dirty="0"/>
          </a:p>
        </p:txBody>
      </p:sp>
      <p:pic>
        <p:nvPicPr>
          <p:cNvPr id="1026" name="Picture 2" descr="Waarom is er eens in de 4 jaar een schrikkeljaar?">
            <a:extLst>
              <a:ext uri="{FF2B5EF4-FFF2-40B4-BE49-F238E27FC236}">
                <a16:creationId xmlns:a16="http://schemas.microsoft.com/office/drawing/2014/main" id="{30D37983-B1D8-4C0E-99B0-8D0CABDE0D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366198" cy="1731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45D1A0A-515D-498A-81ED-7754760303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911" y="2179235"/>
            <a:ext cx="6957594" cy="277789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5D2BEE9-0411-4EEE-A306-6689904378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6799" y="5457255"/>
            <a:ext cx="2409825" cy="4857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224E16C-B4D8-4AE9-938C-D6D24CE8B8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9108" y="5457255"/>
            <a:ext cx="2324100" cy="4857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3F7E8DD-B001-4845-82D3-203669744B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0215" y="5457255"/>
            <a:ext cx="2324100" cy="4857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21425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DEC1D8-9E53-4D3D-A21A-B94177FE7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Machten</a:t>
            </a:r>
            <a:r>
              <a:rPr lang="fr-BE" dirty="0"/>
              <a:t> van 2</a:t>
            </a:r>
            <a:endParaRPr lang="en-B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84005D-1A0C-4433-97F3-9D714E3674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667" y="1082218"/>
            <a:ext cx="4224837" cy="25958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8DDCB70-48F8-4F14-B0A7-0F9918451E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607" y="3982497"/>
            <a:ext cx="1866900" cy="20097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B67D8A2-52B4-4A65-B4A1-6FC41A5DFB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6482" y="4563522"/>
            <a:ext cx="1857375" cy="1428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95DEF7-E256-4A6F-B4C7-7BA1978526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27658" y="3120484"/>
            <a:ext cx="1971675" cy="2886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60C7154-2BC7-4F38-A284-654DB1CD84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46754" y="792000"/>
            <a:ext cx="1679954" cy="2886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4212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DEC1D8-9E53-4D3D-A21A-B94177FE7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BE" dirty="0" err="1"/>
              <a:t>Vierkantwortel</a:t>
            </a:r>
            <a:r>
              <a:rPr lang="fr-BE" dirty="0"/>
              <a:t> </a:t>
            </a:r>
            <a:r>
              <a:rPr lang="fr-BE" dirty="0" err="1"/>
              <a:t>berekenen</a:t>
            </a:r>
            <a:r>
              <a:rPr lang="fr-BE" dirty="0"/>
              <a:t> </a:t>
            </a:r>
            <a:br>
              <a:rPr lang="fr-BE" dirty="0"/>
            </a:br>
            <a:r>
              <a:rPr lang="fr-BE" dirty="0"/>
              <a:t>met Newton-</a:t>
            </a:r>
            <a:r>
              <a:rPr lang="fr-BE" dirty="0" err="1"/>
              <a:t>Raphson</a:t>
            </a:r>
            <a:endParaRPr lang="en-B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983BC15-7C43-4570-A612-41E03AEBDE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000" y="1617785"/>
            <a:ext cx="8334000" cy="4160214"/>
          </a:xfrm>
        </p:spPr>
        <p:txBody>
          <a:bodyPr/>
          <a:lstStyle/>
          <a:p>
            <a:r>
              <a:rPr lang="nl-BE" sz="1600" i="1" dirty="0"/>
              <a:t>De methode van </a:t>
            </a:r>
            <a:r>
              <a:rPr lang="nl-BE" sz="1600" i="1" u="sng" dirty="0"/>
              <a:t>Newton-</a:t>
            </a:r>
            <a:r>
              <a:rPr lang="nl-BE" sz="1600" i="1" u="sng" dirty="0" err="1"/>
              <a:t>Raphson</a:t>
            </a:r>
            <a:r>
              <a:rPr lang="nl-BE" sz="1600" i="1" dirty="0"/>
              <a:t> om de vierkantswortel van een getal c te berekenen</a:t>
            </a:r>
          </a:p>
          <a:p>
            <a:pPr marL="816837" lvl="1" indent="-457200">
              <a:buFont typeface="+mj-lt"/>
              <a:buAutoNum type="arabicPeriod"/>
            </a:pPr>
            <a:r>
              <a:rPr lang="nl-BE" dirty="0" err="1"/>
              <a:t>Initialiseer</a:t>
            </a:r>
            <a:r>
              <a:rPr lang="nl-BE" dirty="0"/>
              <a:t> t</a:t>
            </a:r>
            <a:r>
              <a:rPr lang="nl-BE" baseline="-25000" dirty="0"/>
              <a:t>0</a:t>
            </a:r>
            <a:r>
              <a:rPr lang="nl-BE" dirty="0"/>
              <a:t> = c</a:t>
            </a:r>
          </a:p>
          <a:p>
            <a:pPr marL="816837" lvl="1" indent="-457200">
              <a:buFont typeface="+mj-lt"/>
              <a:buAutoNum type="arabicPeriod"/>
            </a:pPr>
            <a:r>
              <a:rPr lang="nl-BE" dirty="0"/>
              <a:t>Herhaal totdat t</a:t>
            </a:r>
            <a:r>
              <a:rPr lang="nl-BE" baseline="-25000" dirty="0"/>
              <a:t>i</a:t>
            </a:r>
            <a:r>
              <a:rPr lang="nl-BE" dirty="0"/>
              <a:t> = c/t</a:t>
            </a:r>
            <a:r>
              <a:rPr lang="nl-BE" baseline="-25000" dirty="0"/>
              <a:t>i</a:t>
            </a:r>
            <a:r>
              <a:rPr lang="nl-BE" dirty="0"/>
              <a:t> </a:t>
            </a:r>
            <a:r>
              <a:rPr lang="nl-BE" sz="2000" i="1" dirty="0"/>
              <a:t>(tot op een bepaalde precisie)</a:t>
            </a:r>
            <a:r>
              <a:rPr lang="nl-BE" dirty="0"/>
              <a:t>:</a:t>
            </a:r>
          </a:p>
          <a:p>
            <a:pPr marL="359637" lvl="1" indent="0">
              <a:buNone/>
            </a:pPr>
            <a:r>
              <a:rPr lang="nl-BE" dirty="0"/>
              <a:t>	zet t</a:t>
            </a:r>
            <a:r>
              <a:rPr lang="nl-BE" baseline="-25000" dirty="0"/>
              <a:t>i+1</a:t>
            </a:r>
            <a:r>
              <a:rPr lang="nl-BE" dirty="0"/>
              <a:t> op het gemiddelde van t</a:t>
            </a:r>
            <a:r>
              <a:rPr lang="nl-BE" baseline="-25000" dirty="0"/>
              <a:t>i</a:t>
            </a:r>
            <a:r>
              <a:rPr lang="nl-BE" dirty="0"/>
              <a:t> en c/t</a:t>
            </a:r>
            <a:r>
              <a:rPr lang="nl-BE" baseline="-25000" dirty="0"/>
              <a:t>i</a:t>
            </a:r>
          </a:p>
          <a:p>
            <a:endParaRPr lang="en-BE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09F3020D-7C84-4160-9447-95B9C4127D2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6775"/>
          <a:stretch/>
        </p:blipFill>
        <p:spPr>
          <a:xfrm>
            <a:off x="816315" y="3398123"/>
            <a:ext cx="5654824" cy="2782130"/>
          </a:xfrm>
          <a:prstGeom prst="rect">
            <a:avLst/>
          </a:prstGeom>
        </p:spPr>
      </p:pic>
      <p:pic>
        <p:nvPicPr>
          <p:cNvPr id="7" name="Picture 6" descr="A picture containing drawing&#10;&#10;Description automatically generated">
            <a:extLst>
              <a:ext uri="{FF2B5EF4-FFF2-40B4-BE49-F238E27FC236}">
                <a16:creationId xmlns:a16="http://schemas.microsoft.com/office/drawing/2014/main" id="{EC428CA5-019A-4436-BE77-5DE29A2966E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5781" y="80469"/>
            <a:ext cx="983914" cy="999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5630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DEC1D8-9E53-4D3D-A21A-B94177FE7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BE" dirty="0" err="1"/>
              <a:t>Vierkantwortel</a:t>
            </a:r>
            <a:r>
              <a:rPr lang="fr-BE" dirty="0"/>
              <a:t> </a:t>
            </a:r>
            <a:r>
              <a:rPr lang="fr-BE" dirty="0" err="1"/>
              <a:t>berekenen</a:t>
            </a:r>
            <a:r>
              <a:rPr lang="fr-BE" dirty="0"/>
              <a:t> </a:t>
            </a:r>
            <a:br>
              <a:rPr lang="fr-BE" dirty="0"/>
            </a:br>
            <a:r>
              <a:rPr lang="fr-BE" dirty="0"/>
              <a:t>met Newton-</a:t>
            </a:r>
            <a:r>
              <a:rPr lang="fr-BE" dirty="0" err="1"/>
              <a:t>Raphson</a:t>
            </a:r>
            <a:endParaRPr lang="en-B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983BC15-7C43-4570-A612-41E03AEBDE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sz="1600" i="1" dirty="0"/>
              <a:t>De methode van </a:t>
            </a:r>
            <a:r>
              <a:rPr lang="nl-BE" sz="1600" i="1" u="sng" dirty="0"/>
              <a:t>Newton-</a:t>
            </a:r>
            <a:r>
              <a:rPr lang="nl-BE" sz="1600" i="1" u="sng" dirty="0" err="1"/>
              <a:t>Raphson</a:t>
            </a:r>
            <a:r>
              <a:rPr lang="nl-BE" sz="1600" i="1" dirty="0"/>
              <a:t> om de vierkantswortel van een getal c te berekenen</a:t>
            </a:r>
          </a:p>
          <a:p>
            <a:pPr marL="816837" lvl="1" indent="-457200">
              <a:buFont typeface="+mj-lt"/>
              <a:buAutoNum type="arabicPeriod"/>
            </a:pPr>
            <a:r>
              <a:rPr lang="nl-BE" dirty="0" err="1"/>
              <a:t>Initialiseer</a:t>
            </a:r>
            <a:r>
              <a:rPr lang="nl-BE" dirty="0"/>
              <a:t> t</a:t>
            </a:r>
            <a:r>
              <a:rPr lang="nl-BE" baseline="-25000" dirty="0"/>
              <a:t>0</a:t>
            </a:r>
            <a:r>
              <a:rPr lang="nl-BE" dirty="0"/>
              <a:t> = c</a:t>
            </a:r>
          </a:p>
          <a:p>
            <a:pPr marL="816837" lvl="1" indent="-457200">
              <a:buFont typeface="+mj-lt"/>
              <a:buAutoNum type="arabicPeriod"/>
            </a:pPr>
            <a:r>
              <a:rPr lang="nl-BE" dirty="0"/>
              <a:t>Herhaal totdat t</a:t>
            </a:r>
            <a:r>
              <a:rPr lang="nl-BE" baseline="-25000" dirty="0"/>
              <a:t>i</a:t>
            </a:r>
            <a:r>
              <a:rPr lang="nl-BE" dirty="0"/>
              <a:t> = c/t</a:t>
            </a:r>
            <a:r>
              <a:rPr lang="nl-BE" baseline="-25000" dirty="0"/>
              <a:t>i</a:t>
            </a:r>
            <a:r>
              <a:rPr lang="nl-BE" dirty="0"/>
              <a:t> </a:t>
            </a:r>
            <a:r>
              <a:rPr lang="nl-BE" sz="2000" i="1" dirty="0"/>
              <a:t>(tot op een bepaalde precisie)</a:t>
            </a:r>
            <a:r>
              <a:rPr lang="nl-BE" dirty="0"/>
              <a:t>:</a:t>
            </a:r>
          </a:p>
          <a:p>
            <a:pPr marL="359637" lvl="1" indent="0">
              <a:buNone/>
            </a:pPr>
            <a:r>
              <a:rPr lang="nl-BE" dirty="0"/>
              <a:t>	zet t</a:t>
            </a:r>
            <a:r>
              <a:rPr lang="nl-BE" baseline="-25000" dirty="0"/>
              <a:t>i+1</a:t>
            </a:r>
            <a:r>
              <a:rPr lang="nl-BE" dirty="0"/>
              <a:t> op het gemiddelde van t</a:t>
            </a:r>
            <a:r>
              <a:rPr lang="nl-BE" baseline="-25000" dirty="0"/>
              <a:t>i</a:t>
            </a:r>
            <a:r>
              <a:rPr lang="nl-BE" dirty="0"/>
              <a:t> en c/t</a:t>
            </a:r>
            <a:r>
              <a:rPr lang="nl-BE" baseline="-25000" dirty="0"/>
              <a:t>i</a:t>
            </a:r>
          </a:p>
          <a:p>
            <a:endParaRPr lang="en-B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7C3F6DC-CF68-4F89-AC6B-93B8EA8757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486" y="3428999"/>
            <a:ext cx="7022228" cy="2413137"/>
          </a:xfrm>
          <a:prstGeom prst="rect">
            <a:avLst/>
          </a:prstGeom>
        </p:spPr>
      </p:pic>
      <p:pic>
        <p:nvPicPr>
          <p:cNvPr id="7" name="Picture 6" descr="A picture containing drawing&#10;&#10;Description automatically generated">
            <a:extLst>
              <a:ext uri="{FF2B5EF4-FFF2-40B4-BE49-F238E27FC236}">
                <a16:creationId xmlns:a16="http://schemas.microsoft.com/office/drawing/2014/main" id="{19EF629F-0B2B-4D81-80EA-9FC2C8FAA94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5781" y="80469"/>
            <a:ext cx="983914" cy="999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698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DEC1D8-9E53-4D3D-A21A-B94177FE7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BE" dirty="0" err="1"/>
              <a:t>Taylorreeks</a:t>
            </a:r>
            <a:r>
              <a:rPr lang="fr-BE" dirty="0"/>
              <a:t> ontwikkelen</a:t>
            </a:r>
            <a:endParaRPr lang="en-B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0D65150-3236-409F-85F3-90EA1959A561}"/>
              </a:ext>
            </a:extLst>
          </p:cNvPr>
          <p:cNvSpPr/>
          <p:nvPr/>
        </p:nvSpPr>
        <p:spPr>
          <a:xfrm>
            <a:off x="170691" y="1277874"/>
            <a:ext cx="880235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nl-BE" dirty="0"/>
              <a:t>Veronderstel dat x een positieve variabele is van het type double.  Schrijf een code fragment die Taylor reeks expansie gebruikt om de waarde van e</a:t>
            </a:r>
            <a:r>
              <a:rPr lang="nl-BE" baseline="30000" dirty="0"/>
              <a:t>x</a:t>
            </a:r>
            <a:r>
              <a:rPr lang="nl-BE" dirty="0"/>
              <a:t> te berekenen:</a:t>
            </a:r>
          </a:p>
          <a:p>
            <a:pPr algn="just"/>
            <a:r>
              <a:rPr lang="nl-BE" sz="2800" b="1" dirty="0"/>
              <a:t>	</a:t>
            </a:r>
            <a:r>
              <a:rPr lang="nl-B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e</a:t>
            </a:r>
            <a:r>
              <a:rPr lang="nl-BE" sz="2800" b="1" baseline="30000" dirty="0">
                <a:latin typeface="Courier New" panose="02070309020205020404" pitchFamily="49" charset="0"/>
                <a:cs typeface="Courier New" panose="02070309020205020404" pitchFamily="49" charset="0"/>
              </a:rPr>
              <a:t>x </a:t>
            </a:r>
            <a:r>
              <a:rPr lang="nl-B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= 1 + x + x</a:t>
            </a:r>
            <a:r>
              <a:rPr lang="nl-BE" sz="2800" b="1" baseline="30000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nl-B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/2! + x</a:t>
            </a:r>
            <a:r>
              <a:rPr lang="nl-BE" sz="2800" b="1" baseline="30000" dirty="0"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nl-B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/3! + x</a:t>
            </a:r>
            <a:r>
              <a:rPr lang="nl-BE" sz="2800" b="1" baseline="30000" dirty="0"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r>
              <a:rPr lang="nl-B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/4! + …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8741F95C-735C-4530-B333-08FA511DEB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1" y="2662982"/>
            <a:ext cx="9144000" cy="4077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3070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DEC1D8-9E53-4D3D-A21A-B94177FE7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Priemgetallen</a:t>
            </a:r>
            <a:r>
              <a:rPr lang="fr-BE" dirty="0"/>
              <a:t> </a:t>
            </a:r>
            <a:r>
              <a:rPr lang="fr-BE" dirty="0" err="1"/>
              <a:t>bepalen</a:t>
            </a:r>
            <a:endParaRPr lang="en-B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6CCC62-7C59-425A-B452-95834531A1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999" y="1727583"/>
            <a:ext cx="7342101" cy="2694576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709A6797-C2E5-F428-D0D1-EB30BDE9091A}"/>
              </a:ext>
            </a:extLst>
          </p:cNvPr>
          <p:cNvGrpSpPr/>
          <p:nvPr/>
        </p:nvGrpSpPr>
        <p:grpSpPr>
          <a:xfrm>
            <a:off x="1051505" y="4766716"/>
            <a:ext cx="3873960" cy="847080"/>
            <a:chOff x="1051505" y="4766716"/>
            <a:chExt cx="3873960" cy="847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0791DB2A-C8D5-BC1E-C5FF-DED8034FBE2B}"/>
                    </a:ext>
                  </a:extLst>
                </p14:cNvPr>
                <p14:cNvContentPartPr/>
                <p14:nvPr/>
              </p14:nvContentPartPr>
              <p14:xfrm>
                <a:off x="1051505" y="4901716"/>
                <a:ext cx="481320" cy="57960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0791DB2A-C8D5-BC1E-C5FF-DED8034FBE2B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045385" y="4895596"/>
                  <a:ext cx="493560" cy="59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7750B5CB-2AC7-3106-9FE6-8A252076838E}"/>
                    </a:ext>
                  </a:extLst>
                </p14:cNvPr>
                <p14:cNvContentPartPr/>
                <p14:nvPr/>
              </p14:nvContentPartPr>
              <p14:xfrm>
                <a:off x="1210985" y="5492116"/>
                <a:ext cx="255960" cy="2160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7750B5CB-2AC7-3106-9FE6-8A252076838E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204865" y="5485996"/>
                  <a:ext cx="26820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866DDCFC-EBAE-9AF2-8FEE-A8B10D3A9A13}"/>
                    </a:ext>
                  </a:extLst>
                </p14:cNvPr>
                <p14:cNvContentPartPr/>
                <p14:nvPr/>
              </p14:nvContentPartPr>
              <p14:xfrm>
                <a:off x="1171745" y="5226796"/>
                <a:ext cx="175680" cy="864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866DDCFC-EBAE-9AF2-8FEE-A8B10D3A9A13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165625" y="5220676"/>
                  <a:ext cx="187920" cy="2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B21241B2-9740-C3A6-52DE-674546669F03}"/>
                    </a:ext>
                  </a:extLst>
                </p14:cNvPr>
                <p14:cNvContentPartPr/>
                <p14:nvPr/>
              </p14:nvContentPartPr>
              <p14:xfrm>
                <a:off x="1815785" y="4967956"/>
                <a:ext cx="172440" cy="37908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B21241B2-9740-C3A6-52DE-674546669F03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809665" y="4961836"/>
                  <a:ext cx="184680" cy="39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CE165E72-2078-CC36-B9DA-ABF35B85E612}"/>
                    </a:ext>
                  </a:extLst>
                </p14:cNvPr>
                <p14:cNvContentPartPr/>
                <p14:nvPr/>
              </p14:nvContentPartPr>
              <p14:xfrm>
                <a:off x="1587905" y="4954276"/>
                <a:ext cx="472320" cy="65628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CE165E72-2078-CC36-B9DA-ABF35B85E612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581785" y="4948156"/>
                  <a:ext cx="484560" cy="66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6173F0CE-4032-08E2-D2CC-5DC94BEA5F40}"/>
                    </a:ext>
                  </a:extLst>
                </p14:cNvPr>
                <p14:cNvContentPartPr/>
                <p14:nvPr/>
              </p14:nvContentPartPr>
              <p14:xfrm>
                <a:off x="2387825" y="4766716"/>
                <a:ext cx="357480" cy="78732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6173F0CE-4032-08E2-D2CC-5DC94BEA5F40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381705" y="4760596"/>
                  <a:ext cx="369720" cy="79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8D1B3C7C-E17B-ED94-FF9B-724499200DE7}"/>
                    </a:ext>
                  </a:extLst>
                </p14:cNvPr>
                <p14:cNvContentPartPr/>
                <p14:nvPr/>
              </p14:nvContentPartPr>
              <p14:xfrm>
                <a:off x="2553425" y="5214196"/>
                <a:ext cx="242280" cy="5292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8D1B3C7C-E17B-ED94-FF9B-724499200DE7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547305" y="5208076"/>
                  <a:ext cx="25452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1AC39569-D2FA-C435-1F62-FDB47E75E866}"/>
                    </a:ext>
                  </a:extLst>
                </p14:cNvPr>
                <p14:cNvContentPartPr/>
                <p14:nvPr/>
              </p14:nvContentPartPr>
              <p14:xfrm>
                <a:off x="3073625" y="4787596"/>
                <a:ext cx="493920" cy="79020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1AC39569-D2FA-C435-1F62-FDB47E75E866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3067505" y="4781476"/>
                  <a:ext cx="506160" cy="80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723E7D42-61CD-E673-0720-A93301695A5D}"/>
                    </a:ext>
                  </a:extLst>
                </p14:cNvPr>
                <p14:cNvContentPartPr/>
                <p14:nvPr/>
              </p14:nvContentPartPr>
              <p14:xfrm>
                <a:off x="3881465" y="4907836"/>
                <a:ext cx="304200" cy="61596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723E7D42-61CD-E673-0720-A93301695A5D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3875345" y="4901716"/>
                  <a:ext cx="316440" cy="62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68DD7AD6-D329-F031-B93C-D6F7A6113445}"/>
                    </a:ext>
                  </a:extLst>
                </p14:cNvPr>
                <p14:cNvContentPartPr/>
                <p14:nvPr/>
              </p14:nvContentPartPr>
              <p14:xfrm>
                <a:off x="3877865" y="5329396"/>
                <a:ext cx="248400" cy="1404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68DD7AD6-D329-F031-B93C-D6F7A6113445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3871745" y="5323276"/>
                  <a:ext cx="26064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9CB283CF-BDD4-5E5B-2E1D-1C56D1F94258}"/>
                    </a:ext>
                  </a:extLst>
                </p14:cNvPr>
                <p14:cNvContentPartPr/>
                <p14:nvPr/>
              </p14:nvContentPartPr>
              <p14:xfrm>
                <a:off x="3795065" y="5517316"/>
                <a:ext cx="485280" cy="6768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9CB283CF-BDD4-5E5B-2E1D-1C56D1F94258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3788945" y="5511196"/>
                  <a:ext cx="49752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5A6F1562-8FB0-FCC3-CC95-6F02F1979FF4}"/>
                    </a:ext>
                  </a:extLst>
                </p14:cNvPr>
                <p14:cNvContentPartPr/>
                <p14:nvPr/>
              </p14:nvContentPartPr>
              <p14:xfrm>
                <a:off x="4484825" y="4982716"/>
                <a:ext cx="392760" cy="51264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5A6F1562-8FB0-FCC3-CC95-6F02F1979FF4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4478705" y="4976596"/>
                  <a:ext cx="405000" cy="52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52991D0F-B9CE-03B5-54A7-2431FCF4BB0B}"/>
                    </a:ext>
                  </a:extLst>
                </p14:cNvPr>
                <p14:cNvContentPartPr/>
                <p14:nvPr/>
              </p14:nvContentPartPr>
              <p14:xfrm>
                <a:off x="4856345" y="4965076"/>
                <a:ext cx="69120" cy="64872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52991D0F-B9CE-03B5-54A7-2431FCF4BB0B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4850225" y="4958956"/>
                  <a:ext cx="81360" cy="6609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9830979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FE9190-BF33-45BF-87BE-F68A71042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Willekeurige</a:t>
            </a:r>
            <a:r>
              <a:rPr lang="fr-BE" dirty="0"/>
              <a:t> </a:t>
            </a:r>
            <a:r>
              <a:rPr lang="fr-BE" dirty="0" err="1"/>
              <a:t>wandeling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DFE4C8-A9E0-40DB-9634-48EBA2492C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9568" y="1349999"/>
            <a:ext cx="8334000" cy="4428000"/>
          </a:xfrm>
        </p:spPr>
        <p:txBody>
          <a:bodyPr/>
          <a:lstStyle/>
          <a:p>
            <a:pPr marL="0" indent="0" algn="just">
              <a:buNone/>
            </a:pPr>
            <a:r>
              <a:rPr lang="nl-BE" dirty="0"/>
              <a:t>Een </a:t>
            </a:r>
            <a:r>
              <a:rPr lang="nl-BE" dirty="0" err="1"/>
              <a:t>twee-dimensionale</a:t>
            </a:r>
            <a:r>
              <a:rPr lang="nl-BE" dirty="0"/>
              <a:t> random wandeling simuleert het gedrag van een partikel die </a:t>
            </a:r>
            <a:r>
              <a:rPr lang="nl-BE" dirty="0" err="1"/>
              <a:t>rondbeweegt</a:t>
            </a:r>
            <a:r>
              <a:rPr lang="nl-BE" dirty="0"/>
              <a:t> in een </a:t>
            </a:r>
            <a:r>
              <a:rPr lang="nl-BE" dirty="0" err="1"/>
              <a:t>grid</a:t>
            </a:r>
            <a:r>
              <a:rPr lang="nl-BE" dirty="0"/>
              <a:t>.  Bij elke stap beweegt de wandelaar naar het noorden, zuiden, oosten of westen met een kans gelijk aan ¼, onafhankelijk van het aantal bewegingen.  Schrijf een programma </a:t>
            </a:r>
            <a:r>
              <a:rPr lang="nl-BE" dirty="0" err="1"/>
              <a:t>RandomWalker</a:t>
            </a:r>
            <a:r>
              <a:rPr lang="nl-BE" dirty="0"/>
              <a:t> met als invoer N die simuleert  hoe lang het duurt vooraleer een random wandelaar een grens van een vierkant met dimensies 2*N op 2*N zal bereiken.</a:t>
            </a:r>
          </a:p>
          <a:p>
            <a:pPr algn="just"/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7786355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FE9190-BF33-45BF-87BE-F68A71042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Willekeurige</a:t>
            </a:r>
            <a:r>
              <a:rPr lang="fr-BE" dirty="0"/>
              <a:t> </a:t>
            </a:r>
            <a:r>
              <a:rPr lang="fr-BE" dirty="0" err="1"/>
              <a:t>wandeling</a:t>
            </a:r>
            <a:endParaRPr lang="en-BE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751293C2-57DD-4113-8325-72A47DECA9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" y="1120140"/>
            <a:ext cx="9029700" cy="567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1933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D58A-9B78-4480-AA43-7BFE55227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De coupon collector</a:t>
            </a:r>
            <a:endParaRPr lang="en-BE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E5EA66D9-FC39-4A05-AE93-3B618F5438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407" y="1976483"/>
            <a:ext cx="3672684" cy="2510780"/>
          </a:xfrm>
          <a:prstGeom prst="rect">
            <a:avLst/>
          </a:prstGeom>
        </p:spPr>
      </p:pic>
      <p:pic>
        <p:nvPicPr>
          <p:cNvPr id="5" name="Afbeelding 5">
            <a:extLst>
              <a:ext uri="{FF2B5EF4-FFF2-40B4-BE49-F238E27FC236}">
                <a16:creationId xmlns:a16="http://schemas.microsoft.com/office/drawing/2014/main" id="{AAF20C08-4772-479F-89AB-302F0F9180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6325" y="1892118"/>
            <a:ext cx="4811688" cy="2679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6464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C7A34-00DF-4B48-B278-BF1B633A7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Condities</a:t>
            </a:r>
            <a:r>
              <a:rPr lang="fr-BE" dirty="0"/>
              <a:t> </a:t>
            </a:r>
            <a:r>
              <a:rPr lang="fr-BE" sz="2800" i="1" dirty="0"/>
              <a:t>(</a:t>
            </a:r>
            <a:r>
              <a:rPr lang="fr-BE" sz="2800" i="1" dirty="0" err="1"/>
              <a:t>hoofdstuk</a:t>
            </a:r>
            <a:r>
              <a:rPr lang="fr-BE" sz="2800" i="1" dirty="0"/>
              <a:t> 6)</a:t>
            </a:r>
            <a:endParaRPr lang="en-BE" i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E8501D4-6C53-4F07-BCFB-E60B583F3D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1" y="2807776"/>
            <a:ext cx="9144000" cy="323250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647D940-1A8B-4DE2-9D7C-4754926BB0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0229" y="215999"/>
            <a:ext cx="3924300" cy="21717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565908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E5EA66D9-FC39-4A05-AE93-3B618F5438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8192" y="125565"/>
            <a:ext cx="2138676" cy="146207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E6AD58A-9B78-4480-AA43-7BFE55227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De coupon collector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7BA42C-62C9-4893-A330-FACF90366D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870" y="1349999"/>
            <a:ext cx="8757130" cy="4428000"/>
          </a:xfrm>
        </p:spPr>
        <p:txBody>
          <a:bodyPr/>
          <a:lstStyle/>
          <a:p>
            <a:r>
              <a:rPr lang="nl-BE" dirty="0"/>
              <a:t>Gegeven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  <a:r>
              <a:rPr lang="nl-BE" dirty="0"/>
              <a:t> verschillende items.  Hoeveel moet je er verzamelen vooraleer je een item van elk type hebt?  Veronderstel hierbij de kans op elk item gelijk is.</a:t>
            </a:r>
          </a:p>
          <a:p>
            <a:endParaRPr lang="nl-BE" dirty="0"/>
          </a:p>
          <a:p>
            <a:r>
              <a:rPr lang="nl-BE" b="1" dirty="0"/>
              <a:t>Simulatie</a:t>
            </a:r>
            <a:r>
              <a:rPr lang="nl-BE" dirty="0"/>
              <a:t>.  Kies een willekeurig getal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nl-BE" dirty="0"/>
              <a:t> in het bereik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[0,N-1]</a:t>
            </a:r>
            <a:r>
              <a:rPr lang="nl-BE" dirty="0"/>
              <a:t>.  Stop indien je een item van elk type hebt.</a:t>
            </a:r>
          </a:p>
          <a:p>
            <a:endParaRPr lang="nl-BE" dirty="0"/>
          </a:p>
          <a:p>
            <a:r>
              <a:rPr lang="nl-BE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</a:t>
            </a:r>
            <a:r>
              <a:rPr lang="nl-BE" dirty="0"/>
              <a:t>: hoe kunnen we nagaan of we een item van type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nl-BE" dirty="0"/>
              <a:t> hebben?</a:t>
            </a:r>
          </a:p>
          <a:p>
            <a:r>
              <a:rPr lang="nl-BE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</a:t>
            </a:r>
            <a:r>
              <a:rPr lang="nl-BE" dirty="0"/>
              <a:t>: houd een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boolean</a:t>
            </a:r>
            <a:r>
              <a:rPr lang="nl-BE" dirty="0"/>
              <a:t> rij bij waarbij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found[i]</a:t>
            </a:r>
            <a:r>
              <a:rPr lang="nl-BE" dirty="0"/>
              <a:t> op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nl-BE" dirty="0"/>
              <a:t> staat indien we reeds een item van type i hebben.</a:t>
            </a:r>
          </a:p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7142631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E5EA66D9-FC39-4A05-AE93-3B618F5438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8192" y="125565"/>
            <a:ext cx="2138676" cy="146207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E6AD58A-9B78-4480-AA43-7BFE55227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De coupon collector</a:t>
            </a:r>
            <a:endParaRPr lang="en-BE" dirty="0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4E2458FA-7AC4-41D1-95BE-72AD915AF1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1" y="1678074"/>
            <a:ext cx="9083040" cy="3995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4510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D58A-9B78-4480-AA43-7BFE55227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De coupon collector</a:t>
            </a:r>
            <a:endParaRPr lang="en-BE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304980D8-8114-4C11-A61C-6C62D10F9E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35" y="1368001"/>
            <a:ext cx="9026868" cy="5457825"/>
          </a:xfrm>
          <a:prstGeom prst="rect">
            <a:avLst/>
          </a:prstGeom>
        </p:spPr>
      </p:pic>
      <p:pic>
        <p:nvPicPr>
          <p:cNvPr id="4" name="Afbeelding 3">
            <a:extLst>
              <a:ext uri="{FF2B5EF4-FFF2-40B4-BE49-F238E27FC236}">
                <a16:creationId xmlns:a16="http://schemas.microsoft.com/office/drawing/2014/main" id="{E5EA66D9-FC39-4A05-AE93-3B618F5438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8192" y="125565"/>
            <a:ext cx="2138676" cy="1462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3854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4E2187-6359-45F5-8CCE-58BDB2BC9F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Het </a:t>
            </a:r>
            <a:r>
              <a:rPr lang="fr-BE" dirty="0" err="1"/>
              <a:t>langste</a:t>
            </a:r>
            <a:r>
              <a:rPr lang="fr-BE" dirty="0"/>
              <a:t> plateau</a:t>
            </a:r>
            <a:endParaRPr lang="en-B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8A1AFB-6D75-43F3-851C-5C2E6C78A2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0490"/>
            <a:ext cx="9144000" cy="4934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3272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C7A34-00DF-4B48-B278-BF1B633A7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Condities</a:t>
            </a:r>
            <a:r>
              <a:rPr lang="fr-BE" dirty="0"/>
              <a:t> </a:t>
            </a:r>
            <a:r>
              <a:rPr lang="fr-BE" sz="2800" i="1" dirty="0"/>
              <a:t>(</a:t>
            </a:r>
            <a:r>
              <a:rPr lang="fr-BE" sz="2800" i="1" dirty="0" err="1"/>
              <a:t>hoofdstuk</a:t>
            </a:r>
            <a:r>
              <a:rPr lang="fr-BE" sz="2800" i="1" dirty="0"/>
              <a:t> 6)</a:t>
            </a:r>
            <a:endParaRPr lang="en-BE" i="1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936CBD-62AB-4163-9394-C9622B644E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BE" b="1" dirty="0"/>
              <a:t>Geneste </a:t>
            </a:r>
            <a:r>
              <a:rPr lang="fr-BE" b="1" dirty="0" err="1"/>
              <a:t>condities</a:t>
            </a:r>
            <a:endParaRPr lang="en-BE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2D464F-8241-48DD-9148-89C6193EAC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77442"/>
            <a:ext cx="9144000" cy="3530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8835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C7A34-00DF-4B48-B278-BF1B633A7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Iteraties</a:t>
            </a:r>
            <a:r>
              <a:rPr lang="fr-BE" dirty="0"/>
              <a:t> </a:t>
            </a:r>
            <a:r>
              <a:rPr lang="fr-BE" sz="2800" i="1" dirty="0"/>
              <a:t>(</a:t>
            </a:r>
            <a:r>
              <a:rPr lang="fr-BE" sz="2800" i="1" dirty="0" err="1"/>
              <a:t>hoofdstuk</a:t>
            </a:r>
            <a:r>
              <a:rPr lang="fr-BE" sz="2800" i="1" dirty="0"/>
              <a:t> 7)</a:t>
            </a:r>
            <a:endParaRPr lang="en-BE" i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3EE2F5-184B-45E3-AC8F-B2055333E6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1055" y="1368001"/>
            <a:ext cx="7602946" cy="17705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18EC753-5279-4C1B-8C57-699B1FD210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088"/>
          <a:stretch/>
        </p:blipFill>
        <p:spPr>
          <a:xfrm>
            <a:off x="1541055" y="3224853"/>
            <a:ext cx="7602945" cy="182841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BE5C7DE-27D8-4068-9C50-A8CAD70E768A}"/>
              </a:ext>
            </a:extLst>
          </p:cNvPr>
          <p:cNvSpPr/>
          <p:nvPr/>
        </p:nvSpPr>
        <p:spPr>
          <a:xfrm>
            <a:off x="8567738" y="1557763"/>
            <a:ext cx="322524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BE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  <a:p>
            <a:r>
              <a:rPr lang="fr-BE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  <a:p>
            <a:r>
              <a:rPr lang="fr-BE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  <a:p>
            <a:r>
              <a:rPr lang="fr-BE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  <a:p>
            <a:r>
              <a:rPr lang="fr-BE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</p:txBody>
      </p:sp>
      <p:pic>
        <p:nvPicPr>
          <p:cNvPr id="12" name="Picture 2" descr="Bliksem Gratis Pictogram van Small &amp; Flat Icons">
            <a:hlinkClick r:id="rId4"/>
            <a:extLst>
              <a:ext uri="{FF2B5EF4-FFF2-40B4-BE49-F238E27FC236}">
                <a16:creationId xmlns:a16="http://schemas.microsoft.com/office/drawing/2014/main" id="{4A919D10-8D7E-431C-8DC4-E2CB65C4C3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612" b="10040"/>
          <a:stretch/>
        </p:blipFill>
        <p:spPr bwMode="auto">
          <a:xfrm>
            <a:off x="7902054" y="3593635"/>
            <a:ext cx="988208" cy="1053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53949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C7A34-00DF-4B48-B278-BF1B633A7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Iteraties</a:t>
            </a:r>
            <a:r>
              <a:rPr lang="fr-BE" dirty="0"/>
              <a:t> </a:t>
            </a:r>
            <a:r>
              <a:rPr lang="fr-BE" sz="2800" i="1" dirty="0"/>
              <a:t>(</a:t>
            </a:r>
            <a:r>
              <a:rPr lang="fr-BE" sz="2800" i="1" dirty="0" err="1"/>
              <a:t>hoofdstuk</a:t>
            </a:r>
            <a:r>
              <a:rPr lang="fr-BE" sz="2800" i="1" dirty="0"/>
              <a:t> 7)</a:t>
            </a:r>
            <a:endParaRPr lang="en-BE" i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A62E26-7F60-4799-8036-D0878C2F3B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4939" y="1368000"/>
            <a:ext cx="7609062" cy="200870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0118019-42E8-43DE-B468-1FF3D1D9B96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9715"/>
          <a:stretch/>
        </p:blipFill>
        <p:spPr>
          <a:xfrm>
            <a:off x="1534939" y="3429000"/>
            <a:ext cx="7609061" cy="2259793"/>
          </a:xfrm>
          <a:prstGeom prst="rect">
            <a:avLst/>
          </a:prstGeom>
        </p:spPr>
      </p:pic>
      <p:sp>
        <p:nvSpPr>
          <p:cNvPr id="3" name="Star: 32 Points 2">
            <a:extLst>
              <a:ext uri="{FF2B5EF4-FFF2-40B4-BE49-F238E27FC236}">
                <a16:creationId xmlns:a16="http://schemas.microsoft.com/office/drawing/2014/main" id="{19C78B9D-EC06-49F6-802C-B2C46573A0C9}"/>
              </a:ext>
            </a:extLst>
          </p:cNvPr>
          <p:cNvSpPr/>
          <p:nvPr/>
        </p:nvSpPr>
        <p:spPr>
          <a:xfrm>
            <a:off x="5894306" y="355096"/>
            <a:ext cx="2961564" cy="690797"/>
          </a:xfrm>
          <a:prstGeom prst="star32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BE" sz="1800" b="1" i="0" u="none" strike="noStrike" cap="none" spc="0" normalizeH="0" baseline="0" dirty="0" err="1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sentinel</a:t>
            </a:r>
            <a:endParaRPr kumimoji="0" lang="en-BE" sz="1800" b="1" i="0" u="none" strike="noStrike" cap="none" spc="0" normalizeH="0" baseline="0" dirty="0">
              <a:ln>
                <a:noFill/>
              </a:ln>
              <a:solidFill>
                <a:schemeClr val="accent2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6612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C7A34-00DF-4B48-B278-BF1B633A7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Iteraties</a:t>
            </a:r>
            <a:r>
              <a:rPr lang="fr-BE" dirty="0"/>
              <a:t> </a:t>
            </a:r>
            <a:r>
              <a:rPr lang="fr-BE" sz="2800" i="1" dirty="0"/>
              <a:t>(</a:t>
            </a:r>
            <a:r>
              <a:rPr lang="fr-BE" sz="2800" i="1" dirty="0" err="1"/>
              <a:t>hoofdstuk</a:t>
            </a:r>
            <a:r>
              <a:rPr lang="fr-BE" sz="2800" i="1" dirty="0"/>
              <a:t> 7)</a:t>
            </a:r>
            <a:endParaRPr lang="en-BE" i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F3CD21-8BCD-4523-A3BF-1176FCD396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1" y="1440520"/>
            <a:ext cx="9144000" cy="13073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D7CEA3E-FD98-431A-A1B9-C33CFFD105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1" y="2940368"/>
            <a:ext cx="9144000" cy="1843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4018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C7A34-00DF-4B48-B278-BF1B633A7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Iteraties</a:t>
            </a:r>
            <a:r>
              <a:rPr lang="fr-BE" dirty="0"/>
              <a:t> </a:t>
            </a:r>
            <a:r>
              <a:rPr lang="fr-BE" sz="2800" i="1" dirty="0"/>
              <a:t>(</a:t>
            </a:r>
            <a:r>
              <a:rPr lang="fr-BE" sz="2800" i="1" dirty="0" err="1"/>
              <a:t>hoofdstuk</a:t>
            </a:r>
            <a:r>
              <a:rPr lang="fr-BE" sz="2800" i="1" dirty="0"/>
              <a:t> 7)</a:t>
            </a:r>
            <a:endParaRPr lang="en-BE" i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C43B447-E5EE-4D47-842F-475A3763B1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95539"/>
            <a:ext cx="9144000" cy="76629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A17D96-1AAA-4B2A-B8D3-413534812A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1" y="2494187"/>
            <a:ext cx="9144000" cy="7656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1D591C9-5A15-4D11-B366-A891569A89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31" y="3416279"/>
            <a:ext cx="9144000" cy="77554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1DBB080-A7BE-4E9D-AF12-46992F25D5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31" y="4331939"/>
            <a:ext cx="9144000" cy="79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2313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C7A34-00DF-4B48-B278-BF1B633A7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Iteraties</a:t>
            </a:r>
            <a:r>
              <a:rPr lang="fr-BE" dirty="0"/>
              <a:t> </a:t>
            </a:r>
            <a:r>
              <a:rPr lang="fr-BE" sz="2800" i="1" dirty="0"/>
              <a:t>(</a:t>
            </a:r>
            <a:r>
              <a:rPr lang="fr-BE" sz="2800" i="1" dirty="0" err="1"/>
              <a:t>hoofdstuk</a:t>
            </a:r>
            <a:r>
              <a:rPr lang="fr-BE" sz="2800" i="1" dirty="0"/>
              <a:t> 7)</a:t>
            </a:r>
            <a:endParaRPr lang="en-BE" i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46BDAF1-6867-47C4-9AA8-C2D680209A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01539"/>
            <a:ext cx="9144000" cy="379895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CCD55FC-E26C-46A0-87D8-8F558868B2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8591" y="5219431"/>
            <a:ext cx="730289" cy="81907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CE658EA-F029-4F56-B0D9-16A3EBBE80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2773" y="5180420"/>
            <a:ext cx="730289" cy="81907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F864487-449D-4BEC-A132-73DCAF08C6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6955" y="5183757"/>
            <a:ext cx="730289" cy="81907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531F569-2839-4DE6-B82D-BE7DDA1090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2202" y="5216384"/>
            <a:ext cx="730289" cy="81907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E54ED2D-6FEC-4DBF-AC57-CFC6144BFF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7449" y="5180420"/>
            <a:ext cx="730289" cy="819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147125"/>
      </p:ext>
    </p:extLst>
  </p:cSld>
  <p:clrMapOvr>
    <a:masterClrMapping/>
  </p:clrMapOvr>
</p:sld>
</file>

<file path=ppt/theme/theme1.xml><?xml version="1.0" encoding="utf-8"?>
<a:theme xmlns:a="http://schemas.openxmlformats.org/drawingml/2006/main" name="KU Leuven">
  <a:themeElements>
    <a:clrScheme name="KU Leuven">
      <a:dk1>
        <a:srgbClr val="2F4D5D"/>
      </a:dk1>
      <a:lt1>
        <a:srgbClr val="FFFFFF"/>
      </a:lt1>
      <a:dk2>
        <a:srgbClr val="A7A7A7"/>
      </a:dk2>
      <a:lt2>
        <a:srgbClr val="535353"/>
      </a:lt2>
      <a:accent1>
        <a:srgbClr val="1D8DB0"/>
      </a:accent1>
      <a:accent2>
        <a:srgbClr val="2F4D5D"/>
      </a:accent2>
      <a:accent3>
        <a:srgbClr val="52BDEC"/>
      </a:accent3>
      <a:accent4>
        <a:srgbClr val="466E87"/>
      </a:accent4>
      <a:accent5>
        <a:srgbClr val="E7B037"/>
      </a:accent5>
      <a:accent6>
        <a:srgbClr val="D4D842"/>
      </a:accent6>
      <a:hlink>
        <a:srgbClr val="0000FF"/>
      </a:hlink>
      <a:folHlink>
        <a:srgbClr val="FF00FF"/>
      </a:folHlink>
    </a:clrScheme>
    <a:fontScheme name="KU Leuven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KU Leuven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chemeClr val="accent2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chemeClr val="accent2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KU Leuven">
  <a:themeElements>
    <a:clrScheme name="KU Leuven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1D8DB0"/>
      </a:accent1>
      <a:accent2>
        <a:srgbClr val="2F4D5D"/>
      </a:accent2>
      <a:accent3>
        <a:srgbClr val="52BDEC"/>
      </a:accent3>
      <a:accent4>
        <a:srgbClr val="466E87"/>
      </a:accent4>
      <a:accent5>
        <a:srgbClr val="E7B037"/>
      </a:accent5>
      <a:accent6>
        <a:srgbClr val="D4D842"/>
      </a:accent6>
      <a:hlink>
        <a:srgbClr val="0000FF"/>
      </a:hlink>
      <a:folHlink>
        <a:srgbClr val="FF00FF"/>
      </a:folHlink>
    </a:clrScheme>
    <a:fontScheme name="KU Leuven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KU Leuven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chemeClr val="accent2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chemeClr val="accent2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184</TotalTime>
  <Words>649</Words>
  <Application>Microsoft Office PowerPoint</Application>
  <PresentationFormat>On-screen Show (4:3)</PresentationFormat>
  <Paragraphs>110</Paragraphs>
  <Slides>33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7" baseType="lpstr">
      <vt:lpstr>Arial</vt:lpstr>
      <vt:lpstr>Calibri</vt:lpstr>
      <vt:lpstr>Courier New</vt:lpstr>
      <vt:lpstr>KU Leuven</vt:lpstr>
      <vt:lpstr>Computationeel denken hoorcollege 5</vt:lpstr>
      <vt:lpstr>Condities (hoofdstuk 6)</vt:lpstr>
      <vt:lpstr>Condities (hoofdstuk 6)</vt:lpstr>
      <vt:lpstr>Condities (hoofdstuk 6)</vt:lpstr>
      <vt:lpstr>Iteraties (hoofdstuk 7)</vt:lpstr>
      <vt:lpstr>Iteraties (hoofdstuk 7)</vt:lpstr>
      <vt:lpstr>Iteraties (hoofdstuk 7)</vt:lpstr>
      <vt:lpstr>Iteraties (hoofdstuk 7)</vt:lpstr>
      <vt:lpstr>Iteraties (hoofdstuk 7)</vt:lpstr>
      <vt:lpstr>Tuples (hoofdstuk 11)</vt:lpstr>
      <vt:lpstr>Tuples (hoofdstuk 11)</vt:lpstr>
      <vt:lpstr>Tuples (hoofdstuk 11)</vt:lpstr>
      <vt:lpstr>Tuples (hoofdstuk 11)</vt:lpstr>
      <vt:lpstr>Lists (hoofdstuk 12)</vt:lpstr>
      <vt:lpstr>Lists (hoofdstuk 12)</vt:lpstr>
      <vt:lpstr>Lists (hoofdstuk 12)</vt:lpstr>
      <vt:lpstr>Lists (hoofdstuk 12)</vt:lpstr>
      <vt:lpstr>Lists (hoofdstuk 12)</vt:lpstr>
      <vt:lpstr>Overzicht van de probleemstellingen</vt:lpstr>
      <vt:lpstr>Nulpunten  vierkantsvergelijking</vt:lpstr>
      <vt:lpstr>Bepaling  schrikkeljaar</vt:lpstr>
      <vt:lpstr>Machten van 2</vt:lpstr>
      <vt:lpstr>Vierkantwortel berekenen  met Newton-Raphson</vt:lpstr>
      <vt:lpstr>Vierkantwortel berekenen  met Newton-Raphson</vt:lpstr>
      <vt:lpstr>Taylorreeks ontwikkelen</vt:lpstr>
      <vt:lpstr>Priemgetallen bepalen</vt:lpstr>
      <vt:lpstr>Willekeurige wandeling</vt:lpstr>
      <vt:lpstr>Willekeurige wandeling</vt:lpstr>
      <vt:lpstr>De coupon collector</vt:lpstr>
      <vt:lpstr>De coupon collector</vt:lpstr>
      <vt:lpstr>De coupon collector</vt:lpstr>
      <vt:lpstr>De coupon collector</vt:lpstr>
      <vt:lpstr>Het langste plateau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Abstractie en veralgemening</dc:title>
  <cp:lastModifiedBy>Arno Gaelens</cp:lastModifiedBy>
  <cp:revision>149</cp:revision>
  <dcterms:modified xsi:type="dcterms:W3CDTF">2023-10-24T12:51:51Z</dcterms:modified>
</cp:coreProperties>
</file>